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제사장들아 이제 너희에게 이같이 명령하노라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this admonition is for you, O priests.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우리는 한 아버지를 가지지 아니하였느냐 한 하나님께서 지으신 바가 아니냐 어찌하여 우리 각 사람이 자기 형제에게 거짓을 행하여 우리 조상들의 언약을 욕되게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we not all one Father? Did not one God create us? Why do we profane the covenant of our fathers by breaking faith with one another?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유다는 거짓을 행하였고 이스라엘과 예루살렘 중에서는 가증한 일을 행하였으며 유다는 여호와께서 사랑하시는 그 성결을 욕되게 하여 이방 신의 딸과 결혼하였으니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has broken faith. A detestable thing has been committed in Israel and in Jerusalem: Judah has desecrated the sanctuary the LORD loves, by marrying the daughter of a foreign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일을 행하는 사람에게 속한 자는 깨는 자나 응답하는 자는 물론이요 만군의 여호와께 제사를 드리는 자도 여호와께서 야곱의 장막 가운데에서 끊어 버리시리라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man who does this, whoever he may be, may the LORD cut him off from the tents of Jacob -- even though he brings offerings to the LORD Almighty.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이런 일도 행하나니 곧 눈물과 울음과 탄식으로 여호와의 제단을 가리게 하는도다 그러므로 여호와께서 다시는 너희의 봉헌물을 돌아보지도 아니하시며 그것을 너희 손에서 기꺼이 받지도 아니하시거늘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thing you do: You flood the LORD's altar with tears. You weep and wail because he no longer pays attention to your offerings or accepts them with pleasure from your hands.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이르기를 어찌 됨이니이까 하는도다 이는 너와 네가 어려서 맞이한 아내 사이에 여호와께서 증인이 되시기 때문이라 그는 네 짝이요 너와 서약한 아내로되 네가 그에게 거짓을 행하였도다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ask, "Why?" It is because the LORD is acting as the witness between you and the wife of your youth, because you have broken faith with her, though she is your partner, the wife of your marriage covenant.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그에게는 영이 충만하였으나 오직 하나를 만들지 아니하셨느냐 어찌하여 하나만 만드셨느냐 이는 경건한 자손을 얻고자 하심이라 그러므로 네 심령을 삼가 지켜 어려서 맞이한 아내에게 거짓을 행하지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the LORD made them one? In flesh and spirit they are his. And why one? Because he was seeking godly offspring. So guard yourself in your spirit, and do not break faith with the wife of your youth.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이스라엘의 하나님 여호와가 이르노니 나는 이혼하는 것과 옷으로 학대를 가리는 자를 미워하노라 만군의 여호와의 말이니라 그러므로 너희 심령을 삼가 지켜 거짓을 행하지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hate divorce," says the LORD God of Israel, "and I hate a man's covering himself with violence as well as with his garment," says the LORD Almighty. So guard yourself in your spirit, and do not break faith.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말로 여호와를 괴롭게 하고도 이르기를 우리가 어떻게 여호와를 괴롭혀 드렸나이까 하는도다 이는 너희가 말하기를 모든 악을 행하는 자는 여호와의 눈에 좋게 보이며 그에게 기쁨이 된다 하며 또 말하기를 정의의 하나님이 어디 계시냐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wearied the LORD with your words. "How have we wearied him?" you ask. By saying, "All who do evil are good in the eyes of the LORD, and he is pleased with them" or "Where is the God of justice?"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만군의 여호와가 이르노라 너희가 만일 듣지 아니하며 마음에 두지 아니하여 내 이름을 영화롭게 하지 아니하면 내가 너희에게 저주를 내려 너희의 복을 저주하리라 내가 이미 저주하였나니 이는 너희가 그것을 마음에 두지 아니하였음이라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not listen, and if you do not set your heart to honor my name," says the LORD Almighty, "I will send a curse upon you, and I will curse your blessings. Yes, I have already cursed them, because you have not set your heart to honor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보라 내가 너희의 자손을 꾸짖을 것이요 똥 곧 너희 절기의 희생의 똥을 너희 얼굴에 바를 것이라 너희가 그것과 함께 제하여 버림을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 I will rebuke your descendants; I will spread on your faces the offal from your festival sacrifices, and you will be carried off with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만군의 여호와가 이르노라 내가 이 명령을 너희에게 내린 것은 레위와 세운 나의 언약이 항상 있게 하려 함인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know that I have sent you this admonition so that my covenant with Levi may continue," says the LORD Almighty.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레위와 세운 나의 언약은 생명과 평강의 언약이라 내가 이것을 그에게 준 것은 그로 경외하게 하려 함이라 그가 나를 경외하고 내 이름을 두려워하였으며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covenant was with him, a covenant of life and peace, and I gave them to him; this called for reverence and he revered me and stood in awe of my name.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입에는 진리의 법이 있었고 그의 입술에는 불의함이 없었으며 그가 화평함과 정직함으로 나와 동행하며 많은 사람을 돌이켜 죄악에서 떠나게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True instruction was in his mouth and nothing false was found on his lips. He walked with me in peace and uprightness, and turned many from sin.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제사장의 입술은 지식을 지켜야 하겠고 사람들은 그의 입에서 율법을 구하게 되어야 할 것이니 제사장은 만군의 여호와의 사자가 됨이거늘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lips of a priest ought to preserve knowledge, and from his mouth men should seek instruction -- because he is the messenger of the LORD Almighty.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옳은 길에서 떠나 많은 사람을 율법에 거스르게 하는도다 나 만군의 여호와가 이르노니 너희가 레위의 언약을 깨뜨렸느니라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turned from the way and by your teaching have caused many to stumble; you have violated the covenant with Levi," says the LORD Almighty.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내 길을 지키지 아니하고 율법을 행할 때에 사람에게 치우치게 하였으므로 나도 너희로 하여금 모든 백성 앞에서 멸시와 천대를 당하게 하였느니라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have caused you to be despised and humiliated before all the people, because you have not followed my ways but have shown partiality in matters of the law."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