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만군의 여호와가 이르노라 보라 내가 내 사자를 보내리니 그가 내 앞에서 길을 준비할 것이요 또 너희가 구하는 바 주가 갑자기 그의 성전에 임하시리니 곧 너희가 사모하는 바 언약의 사자가 임하실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 will send my messenger, who will prepare the way before me. Then suddenly the Lord you are seeking will come to his temple; the messenger of the covenant, whom you desire, will come," says the LORD Almighty.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만군의 여호와가 이르노라 너희의 온전한 십일조를 창고에 들여 나의 집에 양식이 있게 하고 그것으로 나를 시험하여 내가 하늘 문을 열고 너희에게 복을 쌓을 곳이 없도록 붓지 아니하나 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Bring the whole tithe into the storehouse, that there may be food in my house. Test me in this," says the LORD Almighty, "and see if I will not throw open the floodgates of heaven and pour out so much blessing that you will not have room enough for it.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만군의 여호와가 이르노라 내가 너희를 위하여 메뚜기를 금하여 너희 토지 소산을 먹어 없애지 못하게 하며 너희 밭의 포도나무 열매가 기한 전에 떨어지지 않게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prevent pests from devouring your crops, and the vines in your fields will not cast their fruit," says the LORD Almighty.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 땅이 아름다워지므로 모든 이방인들이 너희를 복되다 하리라 만군의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nations will call you blessed, for yours will be a delightful land," says the LORD Almighty.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여호와가 이르노라 너희가 완악한 말로 나를 대적하고도 이르기를 우리가 무슨 말로 주를 대적하였나이까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said harsh things against me," says the LORD. "Yet you ask, `What have we said against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이는 너희가 말하기를 하나님을 섬기는 것이 헛되니 만군의 여호와 앞에서 그 명령을 지키며 슬프게 행하는 것이 무엇이 유익하리요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said, `It is futile to serve God. What did we gain by carrying out his requirements and going about like mourners before the LORD Almighty?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지금 우리는 교만한 자가 복되다 하며 악을 행하는 자가 번성하며 하나님을 시험하는 자가 화를 면한다 하노라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we call the arrogant blessed. Certainly the evildoers prosper, and even those who challenge God escape.'"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때에 여호와를 경외하는 자들이 피차에 말하매 여호와께서 그것을 분명히 들으시고 여호와를 경외하는 자와 그 이름을 존중히 여기는 자를 위하여 여호와 앞에 있는 기념책에 기록하셨느니라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those who feared the LORD talked with each other, and the LORD listened and heard. A scroll of remembrance was written in his presence concerning those who feared the LORD and honored his name.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만군의 여호와가 이르노라 나는 내가 정한 날에 그들을 나의 특별한 소유로 삼을 것이요 또 사람이 자기를 섬기는 아들을 아낌 같이 내가 그들을 아끼리니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be mine," says the LORD Almighty, "in the day when I make up my treasured possession. I will spare them, just as in compassion a man spares his son who serves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때에 너희가 돌아와서 의인과 악인을 분별하고 하나님을 섬기는 자와 섬기지 아니하는 자를 분별하리라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will again see the distinction between the righteous and the wicked, between those who serve God and those who do not.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임하시는 날을 누가 능히 당하며 그가 나타나는 때에 누가 능히 서리요 그는 금을 연단하는 자의 불과 표백하는 자의 잿물과 같을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who can endure the day of his coming? Who can stand when he appears? For he will be like a refiner's fire or a launderer's soap.</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그가 은을 연단하여 깨끗하게 하는 자 같이 앉아서 레위 자손을 깨끗하게 하되 금, 은 같이 그들을 연단하리니 그들이 공의로운 제물을 나 여호와께 바칠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sit as a refiner and purifier of silver; he will purify the Levites and refine them like gold and silver. Then the LORD will have men who will bring offerings in righteousness,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때에 유다와 예루살렘의 봉헌물이 옛날과 고대와 같이 나 여호와께 기쁨이 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offerings of Judah and Jerusalem will be acceptable to the LORD, as in days gone by, as in former years.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심판하러 너희에게 임할 것이라 점치는 자에게와 간음하는 자에게와 거짓 맹세하는 자에게와 품꾼의 삯에 대하여 억울하게 하며 과부와 고아를 압제하며 나그네를 억울하게 하며 나를 경외하지 아니하는 자들에게 속히 증언하리라 만군의 여호와가 말하였느니라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will come near to you for judgment. I will be quick to testify against sorcerers, adulterers and perjurers, against those who defraud laborers of their wages, who oppress the widows and the fatherless, and deprive aliens of justice, but do not fear me," says the LORD Almighty.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나 여호와는 변하지 아니하나니 그러므로 야곱의 자손들아 너희가 소멸되지 아니하느니라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the LORD do not change. So you, O descendants of Jacob, are not destroyed.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만군의 여호와가 이르노라 너희 조상들의 날로부터 너희가 나의 규례를 떠나 지키지 아니하였도다 그런즉 내게로 돌아오라 그리하면 나도 너희에게로 돌아가리라 하였더니 너희가 이르기를 우리가 어떻게 하여야 돌아가리이까 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 since the time of your forefathers you have turned away from my decrees and have not kept them. Return to me, and I will return to you," says the LORD Almighty. "But you ask, `How are we to return?'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사람이 어찌 하나님의 것을 도둑질하겠느냐 그러나 너희는 나의 것을 도둑질하고도 말하기를 우리가 어떻게 주의 것을 도둑질하였나이까 하는도다 이는 곧 십일조와 봉헌물이라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"Will a man rob God? Yet you rob me. "But you ask, `How do we rob you?' "In tithes and offerings.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말라기 Malachi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 곧 온 나라가 나의 것을 도둑질하였으므로 너희가 저주를 받았느니라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under a curse -- the whole nation of you -- because you are robbing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