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만군의 여호와가 이르노라 보라 용광로 불 같은 날이 이르리니 교만한 자와 악을 행하는 자는 다 지푸라기 같을 것이라 그 이르는 날에 그들을 살라 그 뿌리와 가지를 남기지 아니할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the day is coming; it will burn like a furnace. All the arrogant and every evildoer will be stubble, and that day that is coming will set them on fire," says the LORD Almighty. "Not a root or a branch will be left to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이름을 경외하는 너희에게는 공의로운 해가 떠올라서 치료하는 광선을 비추리니 너희가 나가서 외양간에서 나온 송아지 같이 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you who revere my name, the sun of righteousness will rise with healing in its wings. And you will go out and leap like calves released from the stall.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너희가 악인을 밟을 것이니 그들이 내가 정한 날에 너희 발바닥 밑에 재와 같으리라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trample down the wicked; they will be ashes under the soles of your feet on the day when I do these things," says the LORD Almighty.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너희는 내가 호렙에서 온 이스라엘을 위하여 내 종 모세에게 명령한 법 곧 율례와 법도를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law of my servant Moses, the decrees and laws I gave him at Horeb for all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보라 여호와의 크고 두려운 날이 이르기 전에 내가 선지자 엘리야를 너희에게 보내리니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will send you the prophet Elijah before that great and dreadful day of the LORD comes.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아버지의 마음을 자녀에게로 돌이키게 하고 자녀들의 마음을 그들의 아버지에게로 돌이키게 하리라 돌이키지 아니하면 두렵건대 내가 와서 저주로 그 땅을 칠까 하노라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turn the hearts of the fathers to their children, and the hearts of the children to their fathers; or else I will come and strike the land with a curse."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