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왕들 요담과 아하스와 히스기야 시대에 모레셋 사람 미가에게 임한 여호와의 말씀 곧 사마리아와 예루살렘에 관한 묵시라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that came to Micah of Moresheth during the reigns of Jotham, Ahaz and Hezekiah, kings of Judah -- the vision he saw concerning Samaria and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가드에 알리지 말며 도무지 울지 말지어다 내가 베들레아브라에서 티끌에 굴렀도다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it not in Gath; weep not at all. In Beth Ophrah roll in the dust.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사빌 주민아 너는 벗은 몸에 수치를 무릅쓰고 나갈지어다 사아난 주민은 나오지 못하고 벧에셀이 애곡하여 너희에게 의지할 곳이 없게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Pass on in nakedness and shame, you who live in Shaphir. Those who live in Zaanan will not come out. Beth Ezel is in mourning; its protection is taken from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마롯 주민이 근심 중에 복을 바라니 이는 재앙이 여호와께로 말미암아 예루살렘 성문에 임함이니라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live in Maroth writhe in pain, waiting for relief, because disaster has come from the LORD, even to the gate of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라기스 주민아 너는 준마에 병거를 메울지어다 라기스는 딸 시온의 죄의 근본이니 이는 이스라엘의 허물이 네게서 보였음이니라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live in Lachish, harness the team to the chariot. You were the beginning of sin to the Daughter of Zion, for the transgressions of Israel were found in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이러므로 너는 가드모레셋에 작별하는 예물을 줄지어다 악십의 집들이 이스라엘 왕들을 속이리라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will give parting gifts to Moresheth Gath. The town of Aczib will prove deceptive to the kings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마레사 주민아 내가 장차 너를 소유할 자로 네게 이르게 하리니 이스라엘의 영광이 아둘람까지 이를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a conqueror against you who live in Mareshah. He who is the glory of Israel will come to Adullam.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네 기뻐하는 자식으로 인하여 네 머리털을 깎아 대머리 같게 할지어다 네 머리가 크게 벗어지게 하기를 독수리 같게 할지어다 이는 그들이 사로잡혀 너를 떠났음이라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Shave your heads in mourning for the children in whom you delight; make yourselves as bald as the vulture, for they will go from you into exile.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백성들아 너희는 다 들을지어다 땅과 거기에 있는 모든 것들아 자세히 들을지어다 주 여호와께서 너희에게 대하여 증언하시되 곧 주께서 성전에서 그리하실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peoples, all of you, listen, O earth and all who are in it, that the Sovereign LORD may witness against you, the Lord from his holy temple.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그의 처소에서 나오시고 강림하사 땅의 높은 곳을 밟으실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The LORD is coming from his dwelling place; he comes down and treads the high places of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아래에서 산들이 녹고 골짜기들이 갈라지기를 불 앞의 밀초 같고 비탈로 쏟아지는 물 같을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mountains melt beneath him and the valleys split apart, like wax before the fire, like water rushing down a slope.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다 야곱의 허물로 말미암음이요 이스라엘 족속의 죄로 말미암음이라 야곱의 허물이 무엇이냐 사마리아가 아니냐 유다의 산당이 무엇이냐 예루살렘이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is because of Jacob's transgression, because of the sins of the house of Israel. What is Jacob's transgression? Is it not Samaria? What is Judah's high place? Is it not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이러므로 내가 사마리아를 들의 무더기 같게 하고 포도 심을 동산 같게 하며 또 그 돌들을 골짜기에 쏟아내리고 그 기초를 드러내며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make Samaria a heap of rubble, a place for planting vineyards. I will pour her stones into the valley and lay bare her foundations.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새긴 우상들은 다 부서지고 그 음행의 값은 다 불살라지며 내가 그 목상들을 다 깨뜨리리니 그가 기생의 값으로 모았은즉 그것이 기생의 값으로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her idols will be broken to pieces; all her temple gifts will be burned with fire; I will destroy all her images. Since she gathered her gifts from the wages of prostitutes, as the wages of prostitutes they will again be used."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이러므로 내가 애통하며 애곡하고 벌거벗은 몸으로 행하며 들개 같이 애곡하고 타조 같이 애통하리니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I will weep and wail; I will go about barefoot and naked. I will howl like a jackal and moan like an owl.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그 상처는 고칠 수 없고 그것이 유다까지도 이르고 내 백성의 성문 곧 예루살렘에도 미쳤음이니라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her wound is incurable; it has come to Judah. It has reached the very gate of my people, even to Jerusalem itself.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