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그들이 침상에서 죄를 꾀하며 악을 꾸미고 날이 밝으면 그 손에 힘이 있으므로 그것을 행하는 자는 화 있을진저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those who plan iniquity, to those who plot evil on their beds! At morning's light they carry it out because it is in their power to do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이것은 너희가 쉴 곳이 아니니 일어나 떠날지어다 이는 그것이 이미 더러워졌음이니라 그런즉 반드시 멸하리니 그 멸망이 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Get up, go away! For this is not your resting place, because it is defiled, it is ruined, beyond all remedy.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사람이 만일 허망하게 행하며 거짓말로 이르기를 내가 포도주와 독주에 대하여 네게 예언하리라 할 것 같으면 그 사람이 이 백성의 선지자가 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liar and deceiver comes and says, `I will prophesy for you plenty of wine and beer,' he would be just the prophet for this people!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야곱아 내가 반드시 너희 무리를 다 모으며 내가 반드시 이스라엘의 남은 자를 모으고 그들을 한 처소에 두기를 보스라의 양 떼 같이 하며 초장의 양 떼 같이 하리니 사람들이 크게 떠들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surely gather all of you, O Jacob; I will surely bring together the remnant of Israel. I will bring them together like sheep in a pen, like a flock in its pasture; the place will throng with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길을 여는 자가 그들 앞에 올라가고 그들은 길을 열어 성문에 이르러서는 그리로 나갈 것이며 그들의 왕이 앞서 가며 여호와께서는 선두로 가시리라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who breaks open the way will go up before them; they will break through the gate and go out. Their king will pass through before them, the LORD at their head."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밭들을 탐하여 빼앗고 집들을 탐하여 차지하니 그들이 남자와 그의 집과 사람과 그의 산업을 강탈하도다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covet fields and seize them, and houses, and take them. They defraud a man of his home, a fellowman of his inheritance.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그러므로 여호와의 말씀에 내가 이 족속에게 재앙을 계획하나니 너희의 목이 이에서 벗어나지 못할 것이요 또한 교만하게 다니지 못할 것이라 이는 재앙의 때임이라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the LORD says: "I am planning disaster against this people, from which you cannot save yourselves. You will no longer walk proudly, for it will be a time of calamity.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때에 너희를 조롱하는 시를 지으며 슬픈 노래를 불러 이르기를 우리가 온전히 망하게 되었도다 그가 내 백성의 산업을 옮겨 내게서 떠나게 하시며 우리 밭을 나누어 패역자에게 주시는도다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men will ridicule you 'they will taunt you with this mournful song' "We are utterly ruined; my people's possession is divided up. He takes it from me! He assigns our fields to traitors."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여호와의 회중에서 분깃에 줄을 댈 자가 너희 중에 하나도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you will have no one in the assembly of the LORD to divide the land by lot.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말하기를 너희는 예언하지 말라 이것은 예언할 것이 아니거늘 욕하는 말을 그치지 아니한다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prophesy," their prophets say. "Do not prophesy about these things; disgrace will not overtake us."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 야곱의 족속아 어찌 이르기를 여호와의 영이 성급하시다 하겠느냐 그의 행위가 이러하시다 하겠느냐 나의 말이 정직하게 행하는 자에게 유익하지 아니하냐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it be said, O house of Jacob: "Is the Spirit of the LORD angry? Does he do such things?" "Do not my words do good to him whose ways are upright?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근래에 내 백성이 원수 같이 일어나서 전쟁을 피하여 평안히 지나가는 자들의 의복에서 겉옷을 벗기며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Lately my people have risen up like an enemy. You strip off the rich robe from those who pass by without a care, like men returning from battle.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백성의 부녀들을 그들의 즐거운 집에서 쫓아내고 그들의 어린 자녀에게서 나의 영광을 영원히 빼앗는도다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drive the women of my people from their pleasant homes. You take away my blessing from their children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