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이르노니 야곱의 우두머리들과 이스라엘 족속의 통치자들아 들으라 정의를 아는 것이 너희의 본분이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"Listen, you leaders of Jacob, you rulers of the house of Israel. Should you not know justice,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시온을 피로, 예루살렘을 죄악으로 건축하는도다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build Zion with bloodshed, and Jerusalem with wickedness.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그들의 우두머리들은 뇌물을 위하여 재판하며 그들의 제사장은 삯을 위하여 교훈하며 그들의 선지자는 돈을 위하여 점을 치면서도 여호와를 의뢰하여 이르기를 여호와께서 우리 중에 계시지 아니하냐 재앙이 우리에게 임하지 아니하리라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leaders judge for a bribe, her priests teach for a price, and her prophets tell fortunes for money. Yet they lean upon the LORD and say, "Is not the LORD among us? No disaster will come upon 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이러므로 너희로 말미암아 시온은 갈아엎은 밭이 되고 예루살렘은 무더기가 되고 성전의 산은 수풀의 높은 곳이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because of you, Zion will be plowed like a field, Jerusalem will become a heap of rubble, the temple hill a mound overgrown with thickets.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선을 미워하고 악을 기뻐하여 내 백성의 가죽을 벗기고 그 뼈에서 살을 뜯어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hate good and love evil; who tear the skin from my people and the flesh from their bones;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그들의 살을 먹으며 그 가죽을 벗기며 그 뼈를 꺾어 다지기를 냄비와 솥 가운데에 담을 고기처럼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eat my people's flesh, strip off their skin and break their bones in pieces; who chop them up like meat for the pan, like flesh for the pot?"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그들이 여호와께 부르짖을지라도 응답하지 아니하시고 그들의 행위가 악했던 만큼 그들 앞에 얼굴을 가리시리라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cry out to the LORD, but he will not answer them. At that time he will hide his face from them because of the evil they have done.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백성을 유혹하는 선지자들은 이에 물 것이 있으면 평강을 외치나 그 입에 무엇을 채워 주지 아니하는 자에게는 전쟁을 준비하는도다 이런 선지자에 대하여 여호와께서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"As for the prophets who lead my people astray, if one feeds them, they proclaim `peace'; if he does not, they prepare to wage war against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너희가 밤을 만나리니 이상을 보지 못할 것이요 어둠을 만나리니 점 치지 못하리라 하셨나니 이 선지자 위에는 해가 져서 낮이 캄캄할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night will come over you, without visions, and darkness, without divination. The sun will set for the prophets, and the day will go dark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선견자가 부끄러워하며 술객이 수치를 당하여 다 입술을 가릴 것은 하나님이 응답하지 아니하심이거니와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seers will be ashamed and the diviners disgraced. They will all cover their faces because there is no answer from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오직 나는 여호와의 영으로 말미암아 능력과 정의와 용기로 충만해져서 야곱의 허물과 이스라엘의 죄를 그들에게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me, I am filled with power, with the Spirit of the LORD, and with justice and might, to declare to Jacob his transgression, to Israel his sin.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 족속의 우두머리들과 이스라엘 족속의 통치자들 곧 정의를 미워하고 정직한 것을 굽게 하는 자들아 원하노니 이 말을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you leaders of the house of Jacob, you rulers of the house of Israel, who despise justice and distort all that is right;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