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딸 군대여 너는 떼를 모을지어다 그들이 우리를 에워쌌으니 막대기로 이스라엘 재판자의 뺨을 치리로다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Marshal your troops, O city of troops, for a siege is laid against us. They will strike Israel's ruler on the cheek with a rod.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여호와께서 이르시되 그 날에 이르러는 내가 네 군마를 네 가운데에서 멸절하며 네 병거를 부수며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LORD, "I will destroy your horses from among you and demolish your chariots.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 땅의 성읍들을 멸하며 네 모든 견고한 성을 무너뜨릴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the cities of your land and tear down all your strongholds.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또 복술을 네 손에서 끊으리니 네게 다시는 점쟁이가 없게 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your witchcraft and you will no longer cast spells.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네가 새긴 우상과 주상을 너희 가운데에서 멸절하리니 네가 네 손으로 만든 것을 다시는 섬기지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destroy your carved images and your sacred stones from among you; you will no longer bow down to the work of your hands.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또 네 아세라 목상을 너희 가운데에서 빼버리고 네 성읍들을 멸할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uproot from among you your Asherah poles and demolish your cities.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또 진노와 분노로 순종하지 아니한 나라에 갚으리라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take vengeance in anger and wrath upon the nations that have not obeyed 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베들레헴 에브라다야 너는 유다 족속 중에 작을지라도 이스라엘을 다스릴 자가 네게서 내게로 나올 것이라 그의 근본은 상고에, 영원에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Bethlehem Ephrathah, though you are small among the clans of Judah, out of you will come for me one who will be ruler over Israel, whose origins are from of old, from ancient times."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여인이 해산하기까지 그들을 붙여 두시겠고 그 후에는 그의 형제 가운데에 남은 자가 이스라엘 자손에게로 돌아오리니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Israel will be abandoned until the time when she who is in labor gives birth and the rest of his brothers return to join the Israelites.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여호와의 능력과 그의 하나님 여호와의 이름의 위엄을 의지하고 서서 목축하니 그들이 거주할 것이라 이제 그가 창대하여 땅 끝까지 미치리라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stand and shepherd his flock in the strength of the LORD, in the majesty of the name of the LORD his God. And they will live securely, for then his greatness will reach to the ends of the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사람은 평강이 될 것이라 앗수르 사람이 우리 땅에 들어와서 우리 궁들을 밟을 때에는 우리가 일곱 목자와 여덟 군왕을 일으켜 그를 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be their peace. When the Assyrian invades our land and marches through our fortresses, we will raise against him seven shepherds, even eight leaders of men.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칼로 앗수르 땅을 황폐하게 하며 니므롯 땅 어귀를 황폐하게 하리라 앗수르 사람이 우리 땅에 들어와서 우리 지경을 밟을 때에는 그가 우리를 그에게서 건져내리라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rule the land of Assyria with the sword, the land of Nimrod with drawn sword. He will deliver us from the Assyrian when he invades our land and marches into our borders.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야곱의 남은 자는 많은 백성 가운데 있으리니 그들은 여호와께로부터 내리는 이슬 같고 풀 위에 내리는 단비 같아서 사람을 기다리지 아니하며 인생을 기다리지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remnant of Jacob will be in the midst of many peoples like dew from the LORD, like showers on the grass, which do not wait for man or linger for mankind.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야곱의 남은 자는 여러 나라 가운데와 많은 백성 가운데에 있으리니 그들은 수풀의 짐승들 중의 사자 같고 양 떼 중의 젊은 사자 같아서 만일 그가 지나간즉 밟고 찢으리니 능히 구원할 자가 없을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remnant of Jacob will be among the nations, in the midst of many peoples, like a lion among the beasts of the forest, like a young lion among flocks of sheep, which mauls and mangles as it goes, and no one can rescue.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손이 네 대적들 위에 들려서 네 모든 원수를 진멸하기를 바라노라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hand will be lifted up in triumph over your enemies, and all your foes will be destroyed.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