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재앙이로다 나여 나는 여름 과일을 딴 후와 포도를 거둔 후 같아서 먹을 포도송이가 없으며 내 마음에 사모하는 처음 익은 무화과가 없도다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misery is mine! I am like one who gathers summer fruit at the gleaning of the vineyard; there is no cluster of grapes to eat, none of the early figs that I crave.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나의 대적이 이것을 보고 부끄러워하리니 그는 전에 내게 말하기를 네 하나님 여호와가 어디 있느냐 하던 자라 그가 거리의 진흙 같이 밟히리니 그것을 내가 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my enemy will see it and will be covered with shame, she who said to me, "Where is the LORD your God?" My eyes will see her downfall; even now she will be trampled underfoot like mire in the streets.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네 성벽을 건축하는 날 곧 그 날에는 지경이 넓혀질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day for building your walls will come, the day for extending your boundaries.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날에는 앗수르에서 애굽 성읍들에까지, 애굽에서 강까지, 이 바다에서 저 바다까지, 이 산에서 저 산까지의 사람들이 네게로 돌아올 것이나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people will come to you from Assyria and the cities of Egypt, even from Egypt to the Euphrates and from sea to sea and from mountain to mountain.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땅은 그 주민의 행위의 열매로 말미암아 황폐하리로다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earth will become desolate because of its inhabitants, as the result of their deeds.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원하건대 주는 주의 지팡이로 주의 백성 곧 갈멜 속 삼림에 홀로 거주하는 주의 기업의 양 떼를 먹이시되 그들을 옛날 같이 바산과 길르앗에서 먹이시옵소서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Shepherd your people with your staff, the flock of your inheritance, which lives by itself in a forest, in fertile pasturelands. Let them feed in Bashan and Gilead as in days long ago.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이르시되 네가 애굽 땅에서 나오던 날과 같이 내가 그들에게 이적을 보이리라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"As in the days when you came out of Egypt, I will show them my wonders."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이르되 여러 나라가 보고 자기의 세력을 부끄러워하여 손으로 그 입을 막을 것이요 귀는 막힐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Nations will see and be ashamed, deprived of all their power. They will lay their hands on their mouths and their ears will become deaf.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그들이 뱀처럼 티끌을 핥으며 땅에 기는 벌레처럼 떨며 그 좁은 구멍에서 나와서 두려워하며 우리 하나님 여호와께로 돌아와서 주로 말미암아 두려워하리이다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lick dust like a snake, like creatures that crawl on the ground. They will come trembling out of their dens; they will turn in fear to the LORD our God and will be afraid of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주와 같은 신이 어디 있으리이까 주께서는 죄악과 그 기업에 남은 자의 허물을 사유하시며 인애를 기뻐하시므로 진노를 오래 품지 아니하시나이다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is a God like you, who pardons sin and forgives the transgression of the remnant of his inheritance? You do not stay angry forever but delight to show mercy.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다시 우리를 불쌍히 여기셔서 우리의 죄악을 발로 밟으시고 우리의 모든 죄를 깊은 바다에 던지시리이다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again have compassion on us; you will tread our sins underfoot and hurl all our iniquities into the depths of the sea.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경건한 자가 세상에서 끊어졌고 정직한 자가 사람들 가운데 없도다 무리가 다 피를 흘리려고 매복하며 각기 그물로 형제를 잡으려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godly have been swept from the land; not one upright man remains. All men lie in wait to shed blood; each hunts his brother with a net.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주께서 옛적에 우리 조상들에게 맹세하신 대로 야곱에게 성실을 베푸시며 아브라함에게 인애를 더하시리이다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be true to Jacob, and show mercy to Abraham, as you pledged on oath to our fathers in days long ago.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두 손으로 악을 부지런히 행하는도다 그 지도자와 재판관은 뇌물을 구하며 권세자는 자기 마음의 욕심을 말하며 그들이 서로 결합하니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Both hands are skilled in doing evil; the ruler demands gifts, the judge accepts bribes, the powerful dictate what they desire -- they all conspire together.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그들의 가장 선한 자라도 가시 같고 가장 정직한 자라도 찔레 울타리보다 더하도다 그들의 파수꾼들의 날 곧 그들 가운데에 형벌의 날이 임하였으니 이제는 그들이 요란하리로다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best of them is like a brier, the most upright worse than a thorn hedge. The day of your watchmen has come, the day God visits you. Now is the time of their confusion.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너희는 이웃을 믿지 말며 친구를 의지하지 말며 네 품에 누운 여인에게라도 네 입의 문을 지킬지어다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trust a neighbor; put no confidence in a friend. Even with her who lies in your embrace be careful of your words.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아들이 아버지를 멸시하며 딸이 어머니를 대적하며 며느리가 시어머니를 대적하리니 사람의 원수가 곧 자기의 집안 사람이리로다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 son dishonors his father, a daughter rises up against her mother, a daughter-in-law against her mother-in-law -- a man's enemies are the members of his own household.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오직 나는 여호와를 우러러보며 나를 구원하시는 하나님을 바라보나니 나의 하나님이 나에게 귀를 기울이시리로다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as for me, I watch in hope for the LORD, I wait for God my Savior; my God will hear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나의 대적이여 나로 말미암아 기뻐하지 말지어다 나는 엎드러질지라도 일어날 것이요 어두운 데에 앉을지라도 여호와께서 나의 빛이 되실 것임이로다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gloat over me, my enemy! Though I have fallen, I will rise. Though I sit in darkness, the LORD will be my light.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여호와께 범죄하였으니 그의 진노를 당하려니와 마침내 주께서 나를 위하여 논쟁하시고 심판하시며 주께서 나를 인도하사 광명에 이르게 하시리니 내가 그의 공의를 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I have sinned against him, I will bear the LORD's wrath, until he pleads my case and establishes my right. He will bring me out into the light; I will see his righteousness.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