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애굽 땅에서 나온 후 둘째 해 둘째 달 첫째 날에 여호와께서 시내 광야 회막에서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spoke to Moses in the Tent of Meeting in the Desert of Sinai on the first day of the second month of the second year after the Israelites came out of Egypt. He said: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요셉의 자손들 중 에브라임 지파에서는 암미훗의 아들 엘리사마요 므낫세 지파에서는 브다술의 아들 가말리엘이요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sons of Joseph: from Ephraim, Elishama son of Ammihud; from Manasseh, Gamaliel son of Pedahzur;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베냐민 지파에서는 기드오니의 아들 아비단이요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Benjamin, Abidan son of Gideoni;</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단 지파에서는 암미삿대의 아들 아히에셀이요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Dan, Ahiezer son of Ammishaddai;</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아셀 지파에서는 오그란의 아들 바기엘이요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Asher, Pagiel son of Ocran;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갓 지파에서는 드우엘의 아들 엘리아삽이요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Gad, Eliasaph son of Deuel;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납달리 지파에서는 에난의 아들 아히라이니라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Naphtali, Ahira son of Enan."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그들은 회중에서 부름을 받은 자요 그 조상 지파의 지휘관으로서 이스라엘 종족들의 우두머리라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men appointed from the community, the leaders of their ancestral tribes. They were the heads of the clans of Israel.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모세와 아론이 지명된 이 사람들을 데리고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took these men whose names had been given,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둘째 달 첫째 날에 온 회중을 모으니 그들이 각 종족과 조상의 가문에 따라 이십 세 이상인 남자의 이름을 자기 계통별로 신고하매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called the whole community together on the first day of the second month. The people indicated their ancestry by their clans and families, and the men twenty years old or more were listed by name, one by one,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모세에게 명령하신 대로 그가 시내 광야에서 그들을 계수하였더라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LORD commanded Moses. And so he counted them in the Desert of Sinai: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이스라엘 자손의 모든 회중 각 남자의 수를 그들의 종족과 조상의 가문에 따라 그 명수대로 계수할지니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 census of the whole Israelite community by their clans and families, listing every man by name, one by one.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이스라엘의 장자 르우벤의 아들들에게서 난 자를 그들의 종족과 조상의 가문에 따라 이십 세 이상으로 싸움에 나갈 만한 각 남자를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Reuben the firstborn son of Israel: All the men twenty years old or more who were able to serve in the army were listed by name, one by one, according to the records of their clans and families.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르우벤 지파에서 계수된 자는 사만 육천오백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Reuben was 46,500.</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시므온의 아들들에게서 난 자를 그들의 종족과 조상의 가문에 따라 이십 세 이상으로 싸움에 나갈 만한 각 남자를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Simeon: All the men twenty years old or more who were able to serve in the army were counted and listed by name, one by one, according to the records of their clans and families.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시므온 지파에서 계수된 자는 오만 구천삼백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Simeon was 59,300.</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갓의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Gad: All the men twenty years old or more who were able to serve in the army were listed by name, according to the records of their clans and families.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갓 지파에서 계수된 자는 사만 오천육백오십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Gad was 45,650.</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유다의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Judah: All the men twenty years old or more who were able to serve in the army were listed by name, according to the records of their clans and families.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유다 지파에서 계수된 자는 칠만 사천육백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Judah was 74,600.</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잇사갈의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Issachar: All the men twenty years old or more who were able to serve in the army were listed by name, according to the records of their clans and families.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잇사갈 지파에서 계수된 자는 오만 사천사백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Issachar was 54,400.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중 이십 세 이상으로 싸움에 나갈 만한 모든 자를 너와 아론은 그 진영별로 계수하되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Aaron are to number by their divisions all the men in Israel twenty years old or more who are able to serve in the army.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스불론의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Zebulun: All the men twenty years old or more who were able to serve in the army were listed by name, according to the records of their clans and families.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스불론 지파에서 계수된 자는 오만 칠천사백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Zebulun was 57,400.</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요셉의 아들 에브라임의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sons of Joseph: From the descendants of Ephraim: All the men twenty years old or more who were able to serve in the army were listed by name, according to the records of their clans and families.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에브라임 지파에서 계수된 자는 사만 오백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Ephraim was 40,500.</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므낫세의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Manasseh: All the men twenty years old or more who were able to serve in the army were listed by name, according to the records of their clans and families.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므낫세 지파에서 계수된 자는 삼만 이천이백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Manasseh was 32,200.</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베냐민의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Benjamin: All the men twenty years old or more who were able to serve in the army were listed by name, according to the records of their clans and families.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베냐민 지파에서 계수된 자는 삼만 오천사백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Benjamin was 35,400.</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단의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Dan: All the men twenty years old or more who were able to serve in the army were listed by name, according to the records of their clans and families.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단 지파에서 계수된 자는 육만 이천칠백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Dan was 62,700.</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각 지파의 각 조상의 가문의 우두머리 한 사람씩을 너희와 함께 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man from each tribe, each the head of his family, is to help you.</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아셀의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Asher: All the men twenty years old or more who were able to serve in the army were listed by name, according to the records of their clans and families.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아셀 지파에서 계수된 자는 사만 천오백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Asher was 41,500.</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납달리의 아들들에게서 난 자를 그들의 종족과 조상의 가문에 따라 이십 세 이상으로 싸움에 나갈 만한 자를 그 명수대로 다 계수하니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descendants of Naphtali: All the men twenty years old or more who were able to serve in the army were listed by name, according to the records of their clans and families.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납달리 지파에서 계수된 자는 오만 삼천사백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number from the tribe of Naphtali was 53,400.</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 계수함을 받은 자는 모세와 아론과 각기 이스라엘 조상의 가문을 대표한 열두 지휘관이 계수하였더라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men counted by Moses and Aaron and the twelve leaders of Israel, each one representing his family.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이같이 이스라엘 자손이 그 조상의 가문을 따라 이십 세 이상으로 싸움에 나갈 만한 이스라엘 자손이 다 계수되었으니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Israelites twenty years old or more who were able to serve in Israel's army were counted according to their families.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계수된 자의 총계는 육십만 삼천오백오십 명이었더라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number was 603,550.</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그러나 레위인은 그들의 조상의 지파대로 그 계수에 들지 아니하였으니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families of the tribe of Levi, however, were not counted along with the others.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이는 여호와께서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said to Moses: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너는 레위 지파만은 계수하지 말며 그들을 이스라엘 자손 계수 중에 넣지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count the tribe of Levi or include them in the census of the other Israelites.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너희와 함께 설 사람들의 이름은 이러하니 르우벤 지파에서는 스데울의 아들 엘리술이요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men who are to assist you: from Reuben, Elizur son of Shedeur;</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그들에게 증거의 성막과 그 모든 기구와 그 모든 부속품을 관리하게 하라 그들은 그 성막과 그 모든 기구를 운반하며 거기서 봉사하며 성막 주위에 진을 칠지며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appoint the Levites to be in charge of the tabernacle of the Testimony -- over all its furnishings and everything belonging to it. They are to carry the tabernacle and all its furnishings; they are to take care of it and encamp around it.</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성막을 운반할 때에는 레위인이 그것을 걷고 성막을 세울 때에는 레위인이 그것을 세울 것이요 외인이 가까이 오면 죽일지며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tabernacle is to move, the Levites are to take it down, and whenever the tabernacle is to be set up, the Levites shall do it. Anyone else who goes near it shall be put to death.</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이스라엘 자손은 막사를 치되 그 진영별로 각각 그 진영과 군기 곁에 칠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are to set up their tents by divisions, each man in his own camp under his own standard.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레위인은 증거의 성막 사방에 진을 쳐서 이스라엘 자손의 회중에게 진노가 임하지 않게 할 것이라 레위인은 증거의 성막에 대한 책임을 지킬지니라 하셨음이라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however, are to set up their tents around the tabernacle of the Testimony so that wrath will not fall on the Israelite community. The Levites are to be responsible for the care of the tabernacle of the Testimony."</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이스라엘 자손이 그대로 행하되 여호와께서 모세에게 명령하신 대로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did all this just as the LORD commanded Moses.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시므온 지파에서는 수리삿대의 아들 슬루미엘이요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Simeon, Shelumiel son of Zurishaddai;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유다 지파에서는 암미나답의 아들 나손이요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Judah, Nahshon son of Amminadab;</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잇사갈 지파에서는 수알의 아들 느다넬이요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Issachar, Nethanel son of Zuar;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스불론 지파에서는 헬론의 아들 엘리압이요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Zebulun, Eliab son of Helon;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