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너희의 희락의 날과 너희가 정한 절기와 초하루에는 번제물을 드리고 화목제물을 드리며 나팔을 불라 그로 말미암아 너희의 하나님이 너희를 기억하시리라 나는 너희의 하나님 여호와니라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at your times of rejoicing -- your appointed feasts and New Moon festivals -- you are to sound the trumpets over your burnt offerings and fellowship offerings, and they will be a memorial for you before your God. I am the LORD your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둘째 해 둘째 달 스무날에 구름이 증거의 성막에서 떠오르매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twentieth day of the second month of the second year, the cloud lifted from above the tabernacle of the Testimony.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이스라엘 자손이 시내 광야에서 출발하여 자기 길을 가더니 바란 광야에 구름이 머무니라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Israelites set out from the Desert of Sinai and traveled from place to place until the cloud came to rest in the Desert of Paran.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이와 같이 그들이 여호와께서 모세에게 명령하신 것을 따라 행진하기를 시작하였는데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out, this first time, at the LORD's command through Moses.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선두로 유다 자손의 진영의 군기에 속한 자들이 그들의 진영별로 행진하였으니 유다 군대는 암미나답의 아들 나손이 이끌었고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divisions of the camp of Judah went first, under their standard. Nahshon son of Amminadab was in command.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잇사갈 자손 지파의 군대는 수알의 아들 느다넬이 이끌었고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Nethanel son of Zuar was over the division of the tribe of Issachar,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스불론 자손 지파의 군대는 헬론의 아들 엘리압이 이끌었더라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Eliab son of Helon was over the division of the tribe of Zebulun.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성막을 걷으매 게르손 자손과 므라리 자손이 성막을 메고 출발하였으며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tabernacle was taken down, and the Gershonites and Merarites, who carried it, set out.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다음으로 르우벤 진영의 군기에 속한 자들이 그들의 진영별로 출발하였으니 르우벤의 군대는 스데울의 아들 엘리술이 이끌었고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divisions of the camp of Reuben went next, under their standard. Elizur son of Shedeur was in command.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시므온 자손 지파의 군대는 수리삿대의 아들 슬루미엘이 이끌었고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Shelumiel son of Zurishaddai was over the division of the tribe of Simeon,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은 나팔 둘을 만들되 두들겨 만들어서 그것으로 회중을 소집하며 진영을 출발하게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two trumpets of hammered silver, and use them for calling the community together and for having the camps set out.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갓 자손 지파의 군대는 드우엘의 아들 엘리아삽이 이끌었더라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Eliasaph son of Deuel was over the division of the tribe of Gad.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고핫인은 성물을 메고 행진하였고 그들이 이르기 전에 성막을 세웠으며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Kohathites set out, carrying the holy things. The tabernacle was to be set up before they arrived.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다음으로 에브라임 자손 진영의 군기에 속한 자들이 그들의 진영별로 행진하였으니 에브라임 군대는 암미훗의 아들 엘리사마가 이끌었고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divisions of the camp of Ephraim went next, under their standard. Elishama son of Ammihud was in command.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므낫세 자손 지파의 군대는 브다술의 아들 가말리엘이 이끌었고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Gamaliel son of Pedahzur was over the division of the tribe of Manasseh,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베냐민 자손 지파의 군대는 기드오니의 아들 아비단이 이끌었더라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Abidan son of Gideoni was over the division of the tribe of Benjamin.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다음으로 단 자손 진영의 군기에 속한 자들이 그들의 진영별로 행진하였으니 이 군대는 모든 진영의 마지막 진영이었더라 단 군대는 암미삿대의 아들 아히에셀이 이끌었고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as the rear guard for all the units, the divisions of the camp of Dan set out, under their standard. Ahiezer son of Ammishaddai was in command.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아셀 자손 지파의 군대는 오그란의 아들 바기엘이 이끌었고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Pagiel son of Ocran was over the division of the tribe of Asher,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납달리 자손 지파의 군대는 에난의 아들 아히라가 이끌었더라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Ahira son of Enan was over the division of the tribe of Naphtali.</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이스라엘 자손이 행진할 때에 이와 같이 그들의 군대를 따라 나아갔더라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order of march for the Israelite divisions as they set out.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모세의 장인 미디안 사람 르우엘의 아들 호밥에게 이르되 여호와께서 주마 하신 곳으로 우리가 행진하나니 우리와 동행하자 그리하면 선대하리라 여호와께서 이스라엘에게 복을 내리리라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Moses said to Hobab son of Reuel the Midianite, Moses' father-in-law, "We are setting out for the place about which the LORD said, `I will give it to you.' Come with us and we will treat you well, for the LORD has promised good things to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나팔 두 개를 불 때에는 온 회중이 회막 문 앞에 모여서 네게로 나아올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both are sounded, the whole community is to assemble before you at the entrance to the Tent of Meeting.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호밥이 그에게 이르되 나는 가지 아니하고 내 고향 내 친족에게로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"No, I will not go; I am going back to my own land and my own people."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모세가 이르되 청하건대 우리를 떠나지 마소서 당신은 우리가 광야에서 어떻게 진 칠지를 아나니 우리의 눈이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said, "Please do not leave us. You know where we should camp in the desert, and you can be our eyes.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우리와 동행하면 여호와께서 우리에게 복을 내리시는 대로 우리도 당신에게 행하리이다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come with us, we will share with you whatever good things the LORD gives us."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여호와의 산에서 떠나 삼 일 길을 갈 때에 여호와의 언약궤가 그 삼 일 길에 앞서 가며 그들의 쉴 곳을 찾았고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set out from the mountain of the LORD and traveled for three days. The ark of the covenant of the LORD went before them during those three days to find them a place to rest.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그들이 진영을 떠날 때에 낮에는 여호와의 구름이 그 위에 덮였었더라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cloud of the LORD was over them by day when they set out from the camp.</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궤가 떠날 때에는 모세가 말하되 여호와여 일어나사 주의 대적들을 흩으시고 주를 미워하는 자가 주 앞에서 도망하게 하소서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ark set out, Moses said, "Rise up, O LORD! May your enemies be scattered; may your foes flee before you."</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궤가 쉴 때에는 말하되 여호와여 이스라엘 종족들에게로 돌아오소서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it came to rest, he said, "Return, O LORD, to the countless thousands of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하나만 불 때에는 이스라엘의 천부장 된 지휘관들이 모여서 네게로 나아올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only one is sounded, the leaders -- the heads of the clans of Israel -- are to assemble before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그것을 크게 불 때에는 동쪽 진영들이 행진할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trumpet blast is sounded, the tribes camping on the east are to set out.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두 번째로 크게 불 때에는 남쪽 진영들이 행진할 것이라 떠나려 할 때에는 나팔 소리를 크게 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sounding of a second blast, the camps on the south are to set out. The blast will be the signal for setting out.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회중을 모을 때에도 나팔을 불 것이나 소리를 크게 내지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gather the assembly, blow the trumpets, but not with the same signal.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나팔은 아론의 자손인 제사장들이 불지니 이는 너희 대대에 영원한 율례니라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Aaron, the priests, are to blow the trumpets. This is to be a lasting ordinance for you and the generations to come.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너희 땅에서 너희가 자기를 압박하는 대적을 치러 나갈 때에는 나팔을 크게 불지니 그리하면 너희 하나님 여호와가 너희를 기억하고 너희를 너희의 대적에게서 구원하시리라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go into battle in your own land against an enemy who is oppressing you, sound a blast on the trumpets. Then you will be remembered by the LORD your God and rescued from your enemies.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