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들으시기에 백성이 악한 말로 원망하매 여호와께서 들으시고 진노하사 여호와의 불을 그들 중에 붙여서 진영 끝을 사르게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people complained about their hardships in the hearing of the LORD, and when he heard them his anger was aroused. Then fire from the LORD burned among them and consumed some of the outskirts of the camp.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백성의 온 종족들이 각기 자기 장막 문에서 우는 것을 모세가 들으니라 이러므로 여호와의 진노가 심히 크고 모세도 기뻐하지 아니하여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heard the people of every family wailing, each at the entrance to his tent. The LORD became exceedingly angry, and Moses was troubled.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모세가 여호와께 여짜오되 어찌하여 주께서 종을 괴롭게 하시나이까 어찌하여 내게 주의 목전에서 은혜를 입게 아니하시고 이 모든 백성을 내게 맡기사 내가 그 짐을 지게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 LORD, "Why have you brought this trouble on your servant? What have I done to displease you that you put the burden of all these people on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모든 백성을 내가 배었나이까 내가 그들을 낳았나이까 어찌 주께서 내게 양육하는 아버지가 젖 먹는 아이를 품듯 그들을 품에 품고 주께서 그들의 열조에게 맹세하신 땅으로 가라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I conceive all these people? Did I give them birth? Why do you tell me to carry them in my arms, as a nurse carries an infant, to the land you promised on oath to their forefathers?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모든 백성에게 줄 고기를 내가 어디서 얻으리이까 그들이 나를 향하여 울며 이르되 우리에게 고기를 주어 먹게 하라 하온즉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can I get meat for all these people? They keep wailing to me, `Give us meat to eat!'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책임이 심히 중하여 나 혼자는 이 모든 백성을 감당할 수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cannot carry all these people by myself; the burden is too heavy for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주께서 내게 이같이 행하실진대 구하옵나니 내게 은혜를 베푸사 즉시 나를 죽여 내가 고난 당함을 내가 보지 않게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this is how you are going to treat me, put me to death right now -- if I have found favor in your eyes -- and do not let me face my own ruin."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모세에게 이르시되 이스라엘 노인 중에 네가 알기로 백성의 장로와 지도자가 될 만한 자 칠십 명을 모아 내게 데리고 와 회막에 이르러 거기서 너와 함께 서게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"Bring me seventy of Israel's elders who are known to you as leaders and officials among the people. Have them come to the Tent of Meeting, that they may stand there with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강림하여 거기서 너와 말하고 네게 임한 영을 그들에게도 임하게 하리니 그들이 너와 함께 백성의 짐을 담당하고 너 혼자 담당하지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come down and speak with you there, and I will take of the Spirit that is on you and put the Spirit on them. They will help you carry the burden of the people so that you will not have to carry it alone.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백성에게 이르기를 너희의 몸을 거룩히 하여 내일 고기 먹기를 기다리라 너희가 울며 이르기를 누가 우리에게 고기를 주어 먹게 하랴 애굽에 있을 때가 우리에게 좋았다 하는 말이 여호와께 들렸으므로 여호와께서 너희에게 고기를 주어 먹게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people: `Consecrate yourselves in preparation for tomorrow, when you will eat meat. The LORD heard you when you wailed, "If only we had meat to eat! We were better off in Egypt!" Now the LORD will give you meat, and you will eat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하루나 이틀이나 닷새나 열흘이나 스무 날만 먹을 뿐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not eat it for just one day, or two days, or five, ten or twenty days,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백성이 모세에게 부르짖으므로 모세가 여호와께 기도하니 불이 꺼졌더라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cried out to Moses, he prayed to the LORD and the fire died down.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냄새도 싫어하기까지 한 달 동안 먹게 하시리니 이는 너희가 너희 중에 계시는 여호와를 멸시하고 그 앞에서 울며 이르기를 우리가 어찌하여 애굽에서 나왔던가 함이라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a whole month -- until it comes out of your nostrils and you loathe it -- because you have rejected the LORD, who is among you, and have wailed before him, saying, "Why did we ever leave Egypt?"'"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모세가 이르되 나와 함께 있는 이 백성의 보행자가 육십만 명이온데 주의 말씀이 한 달 동안 고기를 주어 먹게 하겠다 하시오니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said, "Here I am among six hundred thousand men on foot, and you say, `I will give them meat to eat for a whole month!'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그들을 위하여 양 떼와 소 떼를 잡은들 족하오며 바다의 모든 고기를 모은들 족하오리이까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Would they have enough if flocks and herds were slaughtered for them? Would they have enough if all the fish in the sea were caught for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모세에게 이르시되 여호와의 손이 짧으냐 네가 이제 내 말이 네게 응하는 여부를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Moses, "Is the LORD's arm too short? You will now see whether or not what I say will come true for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모세가 나가서 여호와의 말씀을 백성에게 알리고 백성의 장로 칠십 인을 모아 장막에 둘러 세우매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went out and told the people what the LORD had said. He brought together seventy of their elders and had them stand around the Tent.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구름 가운데 강림하사 모세에게 말씀하시고 그에게 임한 영을 칠십 장로에게도 임하게 하시니 영이 임하신 때에 그들이 예언을 하다가 다시는 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came down in the cloud and spoke with him, and he took of the Spirit that was on him and put the Spirit on the seventy elders. When the Spirit rested on them, they prophesied, but they did not do so again.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기명된 자 중 엘닷이라 하는 자와 메닷이라 하는 자 두 사람이 진영에 머물고 장막에 나아가지 아니하였으나 그들에게도 영이 임하였으므로 진영에서 예언한지라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two men, whose names were Eldad and Medad, had remained in the camp. They were listed among the elders, but did not go out to the Tent. Yet the Spirit also rested on them, and they prophesied in the camp.</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한 소년이 달려와서 모세에게 전하여 이르되 엘닷과 메닷이 진중에서 예언하나이다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young man ran and told Moses, "Eldad and Medad are prophesying in the camp."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택한 자 중 한 사람 곧 모세를 섬기는 눈의 아들 여호수아가 말하여 이르되 내 주 모세여 그들을 말리소서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son of Nun, who had been Moses' aide since youth, spoke up and said, "Moses, my lord, stop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그에게 이르되 네가 나를 두고 시기하느냐 여호와께서 그의 영을 그의 모든 백성에게 주사 다 선지자가 되게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replied, "Are you jealous for my sake? I wish that all the LORD's people were prophets and that the LORD would put his Spirit on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곳 이름을 다베라라 불렀으니 이는 여호와의 불이 그들 중에 붙은 까닭이었더라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place was called Taberah, because fire from the LORD had burned among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모세와 이스라엘 장로들이 진중으로 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and the elders of Israel returned to the camp.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바람이 여호와에게서 나와 바다에서부터 메추라기를 몰아 진영 곁 이쪽 저쪽 곧 진영 사방으로 각기 하룻길 되는 지면 위 두 규빗쯤에 내리게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wind went out from the LORD and drove quail in from the sea. It brought them down all around the camp to about three feet above the ground, as far as a day's walk in any direction.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백성이 일어나 그 날 종일 종야와 그 이튿날 종일토록 메추라기를 모으니 적게 모은 자도 열 호멜이라 그들이 자기들을 위하여 진영 사면에 펴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that day and night and all the next day the people went out and gathered quail. No one gathered less than ten homers. Then they spread them out all around the camp.</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고기가 아직 이 사이에 있어 씹히기 전에 여호와께서 백성에게 대하여 진노하사 심히 큰 재앙으로 치셨으므로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while the meat was still between their teeth and before it could be consumed, the anger of the LORD burned against the people, and he struck them with a severe plague.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곳 이름을 기브롯 핫다아와라 불렀으니 욕심을 낸 백성을 거기 장사함이었더라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place was named Kibroth Hattaavah, because there they buried the people who had craved other food.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백성이 기브롯 핫다아와에서 행진하여 하세롯에 이르러 거기 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Kibroth Hattaavah the people traveled to Hazeroth and stayed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 중에 섞여 사는 다른 인종들이 탐욕을 품으매 이스라엘 자손도 다시 울며 이르되 누가 우리에게 고기를 주어 먹게 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rabble with them began to crave other food, and again the Israelites started wailing and said, "If only we had meat to eat!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애굽에 있을 때에는 값없이 생선과 오이와 참외와 부추와 파와 마늘들을 먹은 것이 생각나거늘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remember the fish we ate in Egypt at no cost -- also the cucumbers, melons, leeks, onions and garlic.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이제는 우리의 기력이 다하여 이 만나 외에는 보이는 것이 아무 것도 없도다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we have lost our appetite; we never see anything but this manna!"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만나는 깟씨와 같고 모양은 진주와 같은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manna was like coriander seed and looked like resin.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백성이 두루 다니며 그것을 거두어 맷돌에 갈기도 하며 절구에 찧기도 하고 가마에 삶기도 하여 과자를 만들었으니 그 맛이 기름 섞은 과자 맛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went around gathering it, and then ground it in a handmill or crushed it in a mortar. They cooked it in a pot or made it into cakes. And it tasted like something made with olive oil.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밤에 이슬이 진영에 내릴 때에 만나도 함께 내렸더라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dew settled on the camp at night, the manna also came down.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