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구스 여자를 취하였더니 그 구스 여자를 취하였으므로 미리암과 아론이 모세를 비방하니라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Miriam and Aaron began to talk against Moses because of his Cushite wife, for he had married a Cushite.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구름이 장막 위에서 떠나갔고 미리암은 나병에 걸려 눈과 같더라 아론이 미리암을 본즉 나병에 걸렸는지라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cloud lifted from above the Tent, there stood Miriam -- leprous, like snow. Aaron turned toward her and saw that she had leprosy;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아론이 이에 모세에게 이르되 슬프도다 내 주여 우리가 어리석은 일을 하여 죄를 지었으나 청하건대 그 벌을 우리에게 돌리지 마소서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Moses, "Please, my lord, do not hold against us the sin we have so foolishly committed.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살이 반이나 썩어 모태로부터 죽어서 나온 자 같이 되지 않게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let her be like a stillborn infant coming from its mother's womb with its flesh half eaten away."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여호와께 부르짖어 이르되 하나님이여 원하건대 그를 고쳐 주옵소서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cried out to the LORD, "O God, please heal 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모세에게 이르시되 그의 아버지가 그의 얼굴에 침을 뱉었을지라도 그가 이레 동안 부끄러워하지 않겠느냐 그런즉 그를 진영 밖에 이레 동안 가두고 그 후에 들어오게 할지니라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replied to Moses, "If her father had spit in her face, would she not have been in disgrace for seven days? Confine her outside the camp for seven days; after that she can be brought back."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이에 미리암이 진영 밖에 이레 동안 갇혀 있었고 백성은 그를 다시 들어오게 하기까지 행진하지 아니하다가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Miriam was confined outside the camp for seven days, and the people did not move on till she was brought back.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후에 백성이 하세롯을 떠나 바란 광야에 진을 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that, the people left Hazeroth and encamped in the Desert of Paran.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이르되 여호와께서 모세와만 말씀하셨느냐 우리와도 말씀하지 아니하셨느냐 하매 여호와께서 이 말을 들으셨더라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the LORD spoken only through Moses?" they asked. "Hasn't he also spoken through us?" And the LORD heard this.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 사람 모세는 온유함이 지면의 모든 사람보다 더하더라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Moses was a very humble man, more humble than anyone else on the face of the earth.)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갑자기 모세와 아론과 미리암에게 이르시되 너희 세 사람은 회막으로 나아오라 하시니 그 세 사람이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the LORD said to Moses, Aaron and Miriam, "Come out to the Tent of Meeting, all three of you." So the three of them came out.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구름 기둥 가운데로부터 강림하사 장막 문에 서시고 아론과 미리암을 부르시는지라 그 두 사람이 나아가매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came down in a pillar of cloud; he stood at the entrance to the Tent and summoned Aaron and Miriam. When both of them stepped forward,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이르시되 내 말을 들으라 너희 중에 선지자가 있으면 나 여호와가 환상으로 나를 그에게 알리기도 하고 꿈으로 그와 말하기도 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"Listen to my words: "When a prophet of the LORD is among you, I reveal myself to him in visions, I speak to him in dreams.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 종 모세와는 그렇지 아니하니 그는 내 온 집에 충성함이라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not true of my servant Moses; he is faithful in all my house.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그와는 내가 대면하여 명백히 말하고 은밀한 말로 하지 아니하며 그는 또 여호와의 형상을 보거늘 너희가 어찌하여 내 종 모세 비방하기를 두려워하지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him I speak face to face, clearly and not in riddles; he sees the form of the LORD. Why then were you not afraid to speak against my servant Moses?"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그들을 향하여 진노하시고 떠나시매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anger of the LORD burned against them, and he left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