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스불론 지파에서는 소디의 아들 갓디엘이요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Zebulun, Gaddiel son of Sodi;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요셉 지파 곧 므낫세 지파에서는 수시의 아들 갓디요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Manasseh (a tribe of Joseph), Gaddi son of Susi;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단 지파에서는 그말리의 아들 암미엘이요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Dan, Ammiel son of Gemalli;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아셀 지파에서는 미가엘의 아들 스둘이요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Asher, Sethur son of Michael;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납달리 지파에서는 웝시의 아들 나비요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Naphtali, Nahbi son of Vophsi;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갓 지파에서는 마기의 아들 그우엘이니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Gad, Geuel son of Maki.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모세가 땅을 정탐하러 보낸 자들의 이름이라 모세가 눈의 아들 호세아를 여호수아라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men Moses sent to explore the land. (Moses gave Hoshea son of Nun the name Joshua.)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모세가 가나안 땅을 정탐하러 그들을 보내며 이르되 너희는 네겝 길로 행하여 산지로 올라가서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sent them to explore Canaan, he said, "Go up through the Negev and on into the hill country.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땅이 어떠한지 정탐하라 곧 그 땅 거민이 강한지 약한지 많은지 적은지와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what the land is like and whether the people who live there are strong or weak, few or many.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사는 땅이 좋은지 나쁜지와 사는 성읍이 진영인지 산성인지와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kind of land do they live in? Is it good or bad? What kind of towns do they live in? Are they unwalled or fortified?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사람을 보내어 내가 이스라엘 자손에게 주는 가나안 땅을 정탐하게 하되 그들의 조상의 가문 각 지파 중에서 지휘관 된 자 한 사람씩 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some men to explore the land of Canaan, which I am giving to the Israelites. From each ancestral tribe send one of its leaders."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토지가 비옥한지 메마른지 나무가 있는지 없는지를 탐지하라 담대하라 또 그 땅의 실과를 가져오라 하니 그 때는 포도가 처음 익을 즈음이었더라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is the soil? Is it fertile or poor? Are there trees on it or not? Do your best to bring back some of the fruit of the land." (It was the season for the first ripe grapes.)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그들이 올라가서 땅을 정탐하되 신 광야에서부터 하맛 어귀 르홉에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up and explored the land from the Desert of Zin as far as Rehob, toward Lebo Hamath.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네겝으로 올라가서 헤브론에 이르렀으니 헤브론은 애굽 소안보다 칠 년 전에 세운 곳이라 그 곳에 아낙 자손 아히만과 세새와 달매가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up through the Negev and came to Hebron, where Ahiman, Sheshai and Talmai, the descendants of Anak, lived. (Hebron had been built seven years before Zoan in Egypt.)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에스골 골짜기에 이르러 거기서 포도송이가 달린 가지를 베어 둘이 막대기에 꿰어 메고 또 석류와 무화과를 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Valley of Eshcol, they cut off a branch bearing a single cluster of grapes. Two of them carried it on a pole between them, along with some pomegranates and figs.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자손이 거기서 포도를 베었으므로 그 곳을 에스골 골짜기라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place was called the Valley of Eshcol because of the cluster of grapes the Israelites cut off there.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사십 일 동안 땅을 정탐하기를 마치고 돌아와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forty days they returned from exploring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바란 광야 가데스에 이르러 모세와 아론과 이스라엘 자손의 온 회중에게 나아와 그들에게 보고하고 그 땅의 과일을 보이고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back to Moses and Aaron and the whole Israelite community at Kadesh in the Desert of Paran. There they reported to them and to the whole assembly and showed them the fruit of the land.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모세에게 말하여 이르되 당신이 우리를 보낸 땅에 간즉 과연 그 땅에 젖과 꿀이 흐르는데 이것은 그 땅의 과일이니이다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gave Moses this account: "We went into the land to which you sent us, and it does flow with milk and honey! Here is its fruit.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그 땅 거주민은 강하고 성읍은 견고하고 심히 클 뿐 아니라 거기서 아낙 자손을 보았으며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who live there are powerful, and the cities are fortified and very large. We even saw descendants of Anak there.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아말렉인은 남방 땅에 거주하고 헷인과 여부스인과 아모리인은 산지에 거주하고 가나안인은 해변과 요단 가에 거주하더이다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Amalekites live in the Negev; the Hittites, Jebusites and Amorites live in the hill country; and the Canaanites live near the sea and along the Jordan."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여호와의 명령을 따라 바란 광야에서 그들을 보냈으니 그들은 다 이스라엘 자손의 수령 된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the LORD's command Moses sent them out from the Desert of Paran. All of them were leaders of the Israelites.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갈렙이 모세 앞에서 백성을 조용하게 하고 이르되 우리가 곧 올라가서 그 땅을 취하자 능히 이기리라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Caleb silenced the people before Moses and said, "We should go up and take possession of the land, for we can certainly do 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그와 함께 올라갔던 사람들은 이르되 우리는 능히 올라가서 그 백성을 치지 못하리라 그들은 우리보다 강하니라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who had gone up with him said, "We can't attack those people; they are stronger than we are."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 자손 앞에서 그 정탐한 땅을 악평하여 이르되 우리가 두루 다니며 정탐한 땅은 그 거주민을 삼키는 땅이요 거기서 본 모든 백성은 신장이 장대한 자들이며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spread among the Israelites a bad report about the land they had explored. They said, "The land we explored devours those living in it. All the people we saw there are of great size.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거기서 네피림 후손인 아낙 자손의 거인들을 보았나니 우리는 스스로 보기에도 메뚜기 같으니 그들이 보기에도 그와 같았을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saw the Nephilim there (the descendants of Anak come from the Nephilim). We seemed like grasshoppers in our own eyes, and we looked the same to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그들의 이름은 이러하니라 르우벤 지파에서는 삭굴의 아들 삼무아요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their names: from the tribe of Reuben, Shammua son of Zaccur;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시므온 지파에서는 호리의 아들 사밧이요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Simeon, Shaphat son of Hori;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유다 지파에서는 여분네의 아들 갈렙이요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Judah, Caleb son of Jephunneh;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잇사갈 지파에서는 요셉의 아들 이갈이요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Issachar, Igal son of Joseph;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에브라임 지파에서는 눈의 아들 호세아요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Ephraim, Hoshea son of Nun;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베냐민 지파에서는 라부의 아들 발디요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Benjamin, Palti son of Raphu;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