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암송아지의 재를 거둔 자도 자기의 옷을 빨 것이며 저녁까지 부정하리라 이는 이스라엘 자손과 그 중에 거류하는 외인에게 영원한 율례니라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gathers up the ashes of the heifer must also wash his clothes, and he too will be unclean till evening. This will be a lasting ordinance both for the Israelites and for the aliens living among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사람의 시체를 만진 자는 이레 동안 부정하리니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touches the dead body of anyone will be unclean for seven days.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그는 셋째 날과 일곱째 날에 잿물로 자신을 정결하게 할 것이라 그리하면 정하려니와 셋째 날과 일곱째 날에 자신을 정결하게 하지 아니하면 그냥 부정하니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purify himself with the water on the third day and on the seventh day; then he will be clean. But if he does not purify himself on the third and seventh days, he will not be clean.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누구든지 죽은 사람의 시체를 만지고 자신을 정결하게 하지 아니하는 자는 여호와의 성막을 더럽힘이라 그가 이스라엘에서 끊어질 것은 정결하게 하는 물을 그에게 뿌리지 아니하므로 깨끗하게 되지 못하고 그 부정함이 그대로 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touches the dead body of anyone and fails to purify himself defiles the LORD's tabernacle. That person must be cut off from Israel. Because the water of cleansing has not been sprinkled on him, he is unclean; his uncleanness remains on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장막에서 사람이 죽을 때의 법은 이러하니 누구든지 그 장막에 들어가는 자와 그 장막에 있는 자가 이레 동안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law that applies when a person dies in a tent: Anyone who enters the tent and anyone who is in it will be unclean for seven days,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뚜껑을 열어 놓고 덮지 아니한 그릇은 모두 부정하니라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 open container without a lid fastened on it will be unclean.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누구든지 들에서 칼에 죽은 자나 시체나 사람의 뼈나 무덤을 만졌으면 이레 동안 부정하리니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out in the open who touches someone who has been killed with a sword or someone who has died a natural death, or anyone who touches a human bone or a grave, will be unclean for seven days.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부정한 자를 위하여 죄를 깨끗하게 하려고 불사른 재를 가져다가 흐르는 물과 함께 그릇에 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unclean person, put some ashes from the burned purification offering into a jar and pour fresh water over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정결한 자가 우슬초를 가져다가 그 물을 찍어 장막과 그 모든 기구와 거기 있는 사람들에게 뿌리고 또 뼈나 죽임을 당한 자나 시체나 무덤을 만진 자에게 뿌리되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man who is ceremonially clean is to take some hyssop, dip it in the water and sprinkle the tent and all the furnishings and the people who were there. He must also sprinkle anyone who has touched a human bone or a grave or someone who has been killed or someone who has died a natural death.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정결한 자가 셋째 날과 일곱째 날에 그 부정한 자에게 뿌려서 일곱째 날에 그를 정결하게 할 것이며 그는 자기 옷을 빨고 물로 몸을 씻을 것이라 저녁이면 정결하리라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is clean is to sprinkle the unclean person on the third and seventh days, and on the seventh day he is to purify him. The person being cleansed must wash his clothes and bathe with water, and that evening he will be clean.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명령하시는 법의 율례를 이제 이르노니 이스라엘 자손에게 일러서 온전하여 흠이 없고 아직 멍에 메지 아니한 붉은 암송아지를 네게로 끌어오게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 requirement of the law that the LORD has commanded: Tell the Israelites to bring you a red heifer without defect or blemish and that has never been under a yoke.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사람이 부정하고도 자신을 정결하게 하지 아니하면 여호와의 성소를 더럽힘이니 그러므로 회중 가운데에서 끊어질 것이니라 그는 정결하게 하는 물로 뿌림을 받지 아니하였은즉 부정하니라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person who is unclean does not purify himself, he must be cut off from the community, because he has defiled the sanctuary of the LORD. The water of cleansing has not been sprinkled on him, and he is unclean.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그들의 영구한 율례니라 정결하게 하는 물을 뿌린 자는 자기의 옷을 빨 것이며 정결하게 하는 물을 만지는 자는 저녁까지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 lasting ordinance for them. "The man who sprinkles the water of cleansing must also wash his clothes, and anyone who touches the water of cleansing will be unclean till evening.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부정한 자가 만진 것은 무엇이든지 부정할 것이며 그것을 만지는 자도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Anything that an unclean person touches becomes unclean, and anyone who touches it becomes unclean till evening."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그것을 제사장 엘르아살에게 줄 것이요 그는 그것을 진영 밖으로 끌어내어서 자기 목전에서 잡게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it to Eleazar the priest; it is to be taken outside the camp and slaughtered in his presence.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 엘르아살은 손가락에 그 피를 찍고 그 피를 회막 앞을 향하여 일곱 번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Eleazar the priest is to take some of its blood on his finger and sprinkle it seven times toward the front of the Tent of Meeting.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암소를 자기 목전에서 불사르게 하되 그 가죽과 고기와 피와 똥을 불사르게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watches, the heifer is to be burned -- its hide, flesh, blood and offal.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동시에 제사장은 백향목과 우슬초와 홍색 실을 가져다가 암송아지를 사르는 불 가운데에 던질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take some cedar wood, hyssop and scarlet wool and throw them onto the burning heifer.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제사장은 자기의 옷을 빨고 물로 몸을 씻은 후에 진영에 들어갈 것이라 그는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the priest must wash his clothes and bathe himself with water. He may then come into the camp, but he will be ceremonially unclean till evening.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송아지를 불사른 자도 자기의 옷을 물로 빨고 물로 그 몸을 씻을 것이라 그도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burns it must also wash his clothes and bathe with water, and he too will be unclean till evening.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정결한 자가 암송아지의 재를 거두어 진영 밖 정한 곳에 둘지니 이것은 이스라엘 자손 회중을 위하여 간직하였다가 부정을 씻는 물을 위해 간직할지니 그것은 속죄제니라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who is clean shall gather up the ashes of the heifer and put them in a ceremonially clean place outside the camp. They shall be kept by the Israelite community for use in the water of cleansing; it is for purification from sin.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