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모세와 아론에게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and Aaron: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남쪽에는 르우벤 군대 진영의 군기가 있을 것이라 르우벤 자손의 지휘관은 스데울의 아들 엘리술이요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south will be the divisions of the camp of Reuben under their standard. The leader of the people of Reuben is Elizur son of Shedeur.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그의 군대로 계수된 자가 사만 육천오백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division numbers 46,500.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곁에 진 칠 자는 시므온 지파라 시므온 자손의 지휘관은 수리삿대의 아들 슬루미엘이요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tribe of Simeon will camp next to them. The leader of the people of Simeon is Shelumiel son of Zurishaddai.</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그의 군대로 계수된 자가 오만 구천삼백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division numbers 59,300.</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갓 지파라 갓 자손의 지휘관은 르우엘의 아들 엘리아삽이요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tribe of Gad will be next. The leader of the people of Gad is Eliasaph son of Deuel.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그의 군대로 계수된 자가 사만 오천육백오십 명이니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division numbers 45,650.</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르우벤 진영에 속하여 계수된 군인의 총계는 십오만 천사백오십 명이라 그들은 제이대로 행진할지니라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assigned to the camp of Reuben, according to their divisions, number 151,450. They will set out second.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다음에 회막이 레위인의 진영과 함께 모든 진영의 중앙에 있어 행진하되 그들의 진 친 순서대로 각 사람은 자기의 위치에서 자기들의 기를 따라 앞으로 행진할지니라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Tent of Meeting and the camp of the Levites will set out in the middle of the camps. They will set out in the same order as they encamp, each in his own place under his standard.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서쪽에는 에브라임의 군대의 진영의 군기가 있을 것이라 에브라임 자손의 지휘관은 암미훗의 아들 엘리사마요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west will be the divisions of the camp of Ephraim under their standard. The leader of the people of Ephraim is Elishama son of Ammihud.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그의 군대로 계수된 자가 사만 오백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division numbers 40,500.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자손은 각각 자기의 진영의 군기와 자기의 조상의 가문의 기호 곁에 진을 치되 회막을 향하여 사방으로 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are to camp around the Tent of Meeting some distance from it, each man under his standard with the banners of his family."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곁에는 므낫세 지파가 있을 것이라 므낫세 자손의 지휘관은 브다술의 아들 가말리엘이요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tribe of Manasseh will be next to them. The leader of the people of Manasseh is Gamaliel son of Pedahzur.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그의 군대로 계수된 자가 삼만 이천이백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division numbers 32,200.</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베냐민 지파라 베냐민 자손의 지휘관은 기드오니의 아들 아비단이요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tribe of Benjamin will be next. The leader of the people of Benjamin is Abidan son of Gideoni.</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그의 군대로 계수된 자가 삼만 오천사백 명이니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division numbers 35,400.</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에브라임 진영에 속하여 계수된 군인의 총계는 십만 팔천백 명이라 그들은 제삼대로 행진할지니라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assigned to the camp of Ephraim, according to their divisions, number 108,100. They will set out third.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북쪽에는 단 군대 진영의 군기가 있을 것이라 단 자손의 지휘관은 암미삿대의 아들 아히에셀이요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north will be the divisions of the camp of Dan, under their standard. The leader of the people of Dan is Ahiezer son of Ammishaddai.</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그의 군대로 계수된 자가 육만 이천칠백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division numbers 62,700.</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곁에 진 칠 자는 아셀 지파라 아셀 자손의 지휘관은 오그란의 아들 바기엘이요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tribe of Asher will camp next to them. The leader of the people of Asher is Pagiel son of Ocran.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그의 군대로 계수된 자가 사만 천오백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division numbers 41,500.</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또 납달리 지파라 납달리 자손의 지휘관은 에난의 아들 아히라요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tribe of Naphtali will be next. The leader of the people of Naphtali is Ahira son of Enan.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동방 해 돋는 쪽에 진 칠 자는 그 진영별로 유다의 진영의 군기에 속한 자라 유다 자손의 지휘관은 암미나답의 아들 나손이요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east, toward the sunrise, the divisions of the camp of Judah are to encamp under their standard. The leader of the people of Judah is Nahshon son of Amminadab.</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그의 군대로 계수된 자가 오만 삼천사백 명이니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division numbers 53,400.</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단의 진영에 속하여 계수함을 받은 군인의 총계는 십오만 칠천육백 명이라 그들은 기를 따라 후대로 행진할지니라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assigned to the camp of Dan number 157,600. They will set out last, under their standards.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이상은 이스라엘 자손이 그들의 조상의 가문을 따라 계수된 자니 모든 진영의 군인 곧 계수된 자의 총계는 육십만 삼천오백오십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Israelites, counted according to their families. All those in the camps, by their divisions, number 603,550.</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레위인은 이스라엘 자손과 함께 계수되지 아니하였으니 여호와께서 모세에게 명령하심과 같았느니라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however, were not counted along with the other Israelites, as the LORD commanded Moses.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이스라엘 자손이 여호와께서 모세에게 명령하신 대로 다 준행하여 각기 종족과 조상의 가문에 따르며 자기들의 기를 따라 진 치기도 하며 행진하기도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Israelites did everything the LORD commanded Moses; that is the way they encamped under their standards, and that is the way they set out, each with his clan and family.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그의 군대로 계수된 자가 칠만 사천육백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division numbers 74,600.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곁에 진 칠 자는 잇사갈 지파라 잇사갈 자손의 지휘관은 수알의 아들 느다넬이요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tribe of Issachar will camp next to them. The leader of the people of Issachar is Nethanel son of Zuar.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그의 군대로 계수된 자가 오만 사천사백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division numbers 54,400.</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그리고 스불론 지파라 스불론 자손의 지휘관은 헬론의 아들 엘리압이요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tribe of Zebulun will be next. The leader of the people of Zebulun is Eliab son of Helon.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그의 군대로 계수된 자가 오만 칠천사백 명이니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division numbers 57,400.</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유다 진영에 속한 군대로 계수된 군인의 총계는 십팔만 육천사백 명이라 그들은 제일대로 행진할지니라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assigned to the camp of Judah, according to their divisions, number 186,400. They will set out first.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