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발람이 발락에게 이르되 나를 위하여 여기 제단 일곱을 쌓고 거기 수송아지 일곱 마리와 숫양 일곱 마리를 준비하소서 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Balaam said, "Build me seven altars here, and prepare seven bulls and seven rams for me."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야곱의 티끌을 누가 능히 세며 이스라엘 사분의 일을 누가 능히 셀꼬 나는 의인의 죽음을 죽기 원하며 나의 종말이 그와 같기를 바라노라 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count the dust of Jacob or number the fourth part of Israel? Let me die the death of the righteous, and may my end be like theirs!"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발락이 발람에게 이르되 그대가 어찌 내게 이같이 행하느냐 나의 원수를 저주하라고 그대를 데려왔거늘 그대가 오히려 축복하였도다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Balak said to Balaam, "What have you done to me? I brought you to curse my enemies, but you have done nothing but bless them!"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발람이 대답하여 이르되 여호와께서 내 입에 주신 말씀을 내가 어찌 말하지 아니할 수 있으리이까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answered, "Must I not speak what the LORD puts in my mouth?"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발락이 말하되 나와 함께 그들을 달리 볼 곳으로 가자 거기서는 그들을 다 보지 못하고 그들의 끝만 보리니 거기서 나를 위하여 그들을 저주하라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Balak said to him, "Come with me to another place where you can see them; you will see only a part but not all of them. And from there, curse them for me."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소빔 들로 인도하여 비스가 꼭대기에 이르러 일곱 제단을 쌓고 각 제단에 수송아지와 숫양을 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took him to the field of Zophim on the top of Pisgah, and there he built seven altars and offered a bull and a ram on each altar.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발람이 발락에게 이르되 내가 저기서 여호와를 만나뵐 동안에 여기 당신의 번제물 곁에 서소서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Balaam said to Balak, "Stay here beside your offering while I meet with him over there."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발람에게 임하사 그의 입에 말씀을 주시며 이르시되 발락에게로 돌아가서 이렇게 말할지니라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met with Balaam and put a message in his mouth and said, "Go back to Balak and give him this message."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발람이 가서 본즉 발락이 번제물 곁에 섰고 모압 고관들이 함께 있더라 발락이 발람에게 이르되 여호와께서 무슨 말씀을 하시더냐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went to him and found him standing beside his offering, with the princes of Moab. Balak asked him, "What did the LORD say?"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발람이 예언하여 이르기를 발락이여 일어나 들을지어다 십볼의 아들이여 내게 자세히 들으라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uttered his oracle: "Arise, Balak, and listen; hear me, son of Zippor.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하나님은 사람이 아니시니 거짓말을 하지 않으시고 인생이 아니시니 후회가 없으시도다 어찌 그 말씀하신 바를 행하지 않으시며 하신 말씀을 실행하지 않으시랴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is not a man, that he should lie, nor a son of man, that he should change his mind. Does he speak and then not act? Does he promise and not fulfill?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발락이 발람의 말대로 준비한 후에 발락과 발람이 제단에 수송아지와 숫양을 드리니라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Balak did as Balaam said, and the two of them offered a bull and a ram on each altar.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축복할 것을 받았으니 그가 주신 복을 내가 돌이키지 않으리라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received a command to bless; he has blessed, and I cannot change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야곱의 허물을 보지 아니하시며 이스라엘의 반역을 보지 아니하시는도다 여호와 그들의 하나님이 그들과 함께 계시니 왕을 부르는 소리가 그 중에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"No misfortune is seen in Jacob, no misery observed in Israel. The LORD their God is with them; the shout of the King is among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하나님이 그들을 애굽에서 인도하여 내셨으니 그의 힘이 들소와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brought them out of Egypt; they have the strength of a wild ox.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야곱을 해할 점술이 없고 이스라엘을 해할 복술이 없도다 이 때에 야곱과 이스라엘에 대하여 논할진대 하나님께서 행하신 일이 어찌 그리 크냐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 sorcery against Jacob, no divination against Israel. It will now be said of Jacob and of Israel, `See what God has done!'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 백성이 암사자 같이 일어나고 수사자 같이 일어나서 움킨 것을 먹으며 죽인 피를 마시기 전에는 눕지 아니하리로다 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people rise like a lioness; they rouse themselves like a lion that does not rest till he devours his prey and drinks the blood of his victims."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발락이 발람에게 이르되 그들을 저주하지도 말고 축복하지도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Balak said to Balaam, "Neither curse them at all nor bless them at all!"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발람이 발락에게 대답하여 이르되 내가 당신에게 말하여 이르기를 여호와께서 말씀하신 것은 내가 그대로 하지 않을 수 없다고 하지 아니하더이까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Balaam answered, "Did I not tell you I must do whatever the LORD says?"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발락이 발람에게 또 이르되 오라 내가 너를 다른 곳으로 인도하리니 네가 거기서 나를 위하여 그들을 저주하기를 하나님이 혹시 기뻐하시리라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Balak said to Balaam, "Come, let me take you to another place. Perhaps it will please God to let you curse them for me from there."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발락이 발람을 인도하여 광야가 내려다 보이는 브올 산 꼭대기에 이르니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Balak took Balaam to the top of Peor, overlooking the wasteland.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발람이 발락에게 이르되 나를 위하여 여기 일곱 제단을 쌓고 거기 수송아지 일곱 마리와 숫양 일곱 마리를 준비하소서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Balaam said, "Build me seven altars here, and prepare seven bulls and seven rams for me."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발람이 발락에게 이르되 당신의 번제물 곁에 서소서 나는 저리로 가리이다 여호와께서 혹시 오셔서 나를 만나시리니 그가 내게 지시하시는 것은 다 당신에게 알리리이다 하고 언덕길로 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Balaam said to Balak, "Stay here beside your offering while I go aside. Perhaps the LORD will come to meet with me. Whatever he reveals to me I will tell you." Then he went off to a barren height.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발락이 발람의 말대로 행하여 각 제단에 수송아지와 숫양을 드리니라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Balak did as Balaam had said, and offered a bull and a ram on each altar.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하나님이 발람에게 임하시는지라 발람이 아뢰되 내가 일곱 제단을 쌓고 각 제단에 수송아지와 숫양을 드렸나이다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met with him, and Balaam said, "I have prepared seven altars, and on each altar I have offered a bull and a ram."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발람의 입에 말씀을 주시며 이르시되 발락에게 돌아가서 이렇게 말할지니라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put a message in Balaam's mouth and said, "Go back to Balak and give him this message."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발락에게로 돌아간즉 발락과 모압의 모든 고관이 번제물 곁에 함께 섰더라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went back to him and found him standing beside his offering, with all the princes of Moab.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발람이 예언을 전하여 말하되 발락이 나를 아람에서, 모압 왕이 동쪽 산에서 데려다가 이르기를 와서 나를 위하여 야곱을 저주하라, 와서 이스라엘을 꾸짖으라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Balaam uttered his oracle: "Balak brought me from Aram, the king of Moab from the eastern mountains. `Come,' he said, `curse Jacob for me; come, denounce Israel.'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하나님이 저주하지 않으신 자를 내가 어찌 저주하며 여호와께서 꾸짖지 않으신 자를 내가 어찌 꾸짖으랴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can I curse those whom God has not cursed? How can I denounce those whom the LORD has not denounced?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민수기 Numbers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바위 위에서 그들을 보며 작은 산에서 그들을 바라보니 이 백성은 홀로 살 것이라 그를 여러 민족 중의 하나로 여기지 않으리로다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rocky peaks I see them, from the heights I view them. I see a people who live apart and do not consider themselves one of the nations.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