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발람이 자기가 이스라엘을 축복하는 것을 여호와께서 선히 여기심을 보고 전과 같이 점술을 쓰지 아니하고 그의 낯을 광야로 향하여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when Balaam saw that it pleased the LORD to bless Israel, he did not resort to sorcery as at other times, but turned his face toward the desert.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발락이 발람에게 노하여 손뼉을 치며 말하되 내가 그대를 부른 것은 내 원수를 저주하라는 것이어늘 그대가 이같이 세 번 그들을 축복하였도다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Balak's anger burned against Balaam. He struck his hands together and said to him, "I summoned you to curse my enemies, but you have blessed them these three times.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그러므로 그대는 이제 그대의 곳으로 달아나라 내가 그대를 높여 심히 존귀하게 하기로 뜻하였더니 여호와께서 그대를 막아 존귀하지 못하게 하셨도다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leave at once and go home! I said I would reward you handsomely, but the LORD has kept you from being rewarded."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발람이 발락에게 이르되 당신이 내게 보낸 사신들에게 내가 말하여 이르지 아니하였나이까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Balaam answered Balak, "Did I not tell the messengers you sent me,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가령 발락이 그 집에 가득한 은금을 내게 줄지라도 나는 여호와의 말씀을 어기고 선악간에 내 마음대로 행하지 못하고 여호와께서 말씀하신 대로 말하리라 하지 아니하였나이까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`Even if Balak gave me his palace filled with silver and gold, I could not do anything of my own accord, good or bad, to go beyond the command of the LORD -- and I must say only what the LORD says'?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이제 나는 내 백성에게로 돌아가거니와 들으소서 내가 이 백성이 후일에 당신의 백성에게 어떻게 할지를 당신에게 말하리이다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I am going back to my people, but come, let me warn you of what this people will do to your people in days to come."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예언하여 이르기를 브올의 아들 발람이 말하며 눈을 감았던 자가 말하며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he uttered his oracle: "The oracle of Balaam son of Beor, the oracle of one whose eye sees clearly,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하나님의 말씀을 듣는 자가 말하며 지극히 높으신 자의 지식을 아는 자, 전능자의 환상을 보는 자, 엎드려서 눈을 뜬 자가 말하기를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oracle of one who hears the words of God, who has knowledge from the Most High, who sees a vision from the Almighty, who falls prostrate, and whose eyes are opened: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내가 그를 보아도 이 때의 일이 아니며 내가 그를 바라보아도 가까운 일이 아니로다 한 별이 야곱에게서 나오며 한 규가 이스라엘에게서 일어나서 모압을 이쪽에서 저쪽까지 쳐서 무찌르고 또 셋의 자식들을 다 멸하리로다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see him, but not now; I behold him, but not near. A star will come out of Jacob; a scepter will rise out of Israel. He will crush the foreheads of Moab, the skulls of all the sons of Sheth.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그의 원수 에돔은 그들의 유산이 되며 그의 원수 세일도 그들의 유산이 되고 그와 동시에 이스라엘은 용감히 행동하리로다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Edom will be conquered; Seir, his enemy, will be conquered, but Israel will grow strong.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주권자가 야곱에게서 나서 남은 자들을 그 성읍에서 멸절하리로다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ruler will come out of Jacob and destroy the survivors of the city."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눈을 들어 이스라엘이 그 지파대로 천막 친 것을 보는데 그 때에 하나님의 영이 그 위에 임하신지라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Balaam looked out and saw Israel encamped tribe by tribe, the Spirit of God came upon him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또 아말렉을 바라보며 예언하여 이르기를 아말렉은 민족들의 으뜸이나 그의 종말은 멸망에 이르리로다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Balaam saw Amalek and uttered his oracle: "Amalek was first among the nations, but he will come to ruin at last."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또 겐 족속을 바라보며 예언하여 이르기를 네 거처가 견고하고 네 보금자리는 바위에 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he saw the Kenites and uttered his oracle: "Your dwelling place is secure, your nest is set in a rock;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그러나 가인이 쇠약하리니 나중에는 앗수르의 포로가 되리로다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yet you Kenites will be destroyed when Asshur takes you captive."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또 예언하여 이르기를 슬프다 하나님이 이 일을 행하시리니 그 때에 살 자가 누구이랴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he uttered his oracle: "Ah, who can live when God does this?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깃딤 해변에서 배들이 와서 앗수르를 학대하며 에벨을 괴롭힐 것이나 그도 멸망하리로다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Ships will come from the shores of Kittim; they will subdue Asshur and Eber, but they too will come to ruin."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발람이 일어나 자기 곳으로 돌아가고 발락도 자기 길로 갔더라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Balaam got up and returned home and Balak went his own way.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그가 예언을 전하여 말하되 브올의 아들 발람이 말하며 눈을 감았던 자가 말하며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he uttered his oracle: "The oracle of Balaam son of Beor, the oracle of one whose eye sees clearly,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하나님의 말씀을 듣는 자, 전능자의 환상을 보는 자, 엎드려서 눈을 뜬 자가 말하기를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oracle of one who hears the words of God, who sees a vision from the Almighty, who falls prostrate, and whose eyes are opened: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야곱이여 네 장막들이, 이스라엘이여 네 거처들이 어찌 그리 아름다운고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"How beautiful are your tents, O Jacob, your dwelling places, O Israel!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 벌어짐이 골짜기 같고 강 가의 동산 같으며 여호와께서 심으신 침향목들 같고 물 가의 백향목들 같도다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"Like valleys they spread out, like gardens beside a river, like aloes planted by the LORD, like cedars beside the waters.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 물통에서는 물이 넘치겠고 그 씨는 많은 물 가에 있으리로다 그의 왕이 아각보다 높으니 그의 나라가 흥왕하리로다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Water will flow from their buckets; their seed will have abundant water. "Their king will be greater than Agag; their kingdom will be exalted.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하나님이 그를 애굽에서 인도하여 내셨으니 그 힘이 들소와 같도다 그의 적국을 삼키고 그들의 뼈를 꺾으며 화살로 쏘아 꿰뚫으리로다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"God brought them out of Egypt; they have the strength of a wild ox. They devour hostile nations and break their bones in pieces; with their arrows they pierce them.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꿇어 앉고 누움이 수사자와 같고 암사자와도 같으니 일으킬 자 누구이랴 너를 축복하는 자마다 복을 받을 것이요 너를 저주하는 자마다 저주를 받을지로다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 a lion they crouch and lie down, like a lioness -- who dares to rouse them? "May those who bless you be blessed and those who curse you be cursed!"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