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이스라엘이 싯딤에 머물러 있더니 그 백성이 모압 여자들과 음행하기를 시작하니라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Israel was staying in Shittim, the men began to indulge in sexual immorality with Moabite women,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제사장 아론의 손자 엘르아살의 아들 비느하스가 내 질투심으로 질투하여 이스라엘 자손 중에서 내 노를 돌이켜서 내 질투심으로 그들을 소멸하지 않게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"Phinehas son of Eleazar, the son of Aaron, the priest, has turned my anger away from the Israelites; for he was as zealous as I am for my honor among them, so that in my zeal I did not put an end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말하라 내가 그에게 내 평화의 언약을 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tell him I am making my covenant of peace with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그와 그의 후손에게 영원한 제사장 직분의 언약이라 그가 그의 하나님을 위하여 질투하여 이스라엘 자손을 속죄하였음이니라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his descendants will have a covenant of a lasting priesthood, because he was zealous for the honor of his God and made atonement for the Israelites."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죽임을 당한 이스라엘 남자 곧 미디안 여인과 함께 죽임을 당한 자의 이름은 시므리니 살루의 아들이요 시므온인의 조상의 가문 중 한 지도자이며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Israelite who was killed with the Midianite woman was Zimri son of Salu, the leader of a Simeonite family.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죽임을 당한 미디안 여인의 이름은 고스비이니 수르의 딸이라 수르는 미디안 백성의 한 조상의 가문의 수령이었더라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name of the Midianite woman who was put to death was Cozbi daughter of Zur, a tribal chief of a Midianite family.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미디안인들을 대적하여 그들을 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"Treat the Midianites as enemies and kill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이는 그들이 속임수로 너희를 대적하되 브올의 일과 미디안 지휘관의 딸 곧 브올의 일로 염병이 일어난 날에 죽임을 당한 그들의 자매 고스비의 사건으로 너희를 유혹하였음이니라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treated you as enemies when they deceived you in the affair of Peor and their sister Cozbi, the daughter of a Midianite leader, the woman who was killed when the plague came as a result of Peor."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여자들이 자기 신들에게 제사할 때에 이스라엘 백성을 청하매 백성이 먹고 그들의 신들에게 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invited them to the sacrifices to their gods. The people ate and bowed down before these gods.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이스라엘이 바알브올에게 가담한지라 여호와께서 이스라엘에게 진노하시니라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joined in worshiping the Baal of Peor. And the LORD's anger burned against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모세에게 이르시되 백성의 수령들을 잡아 태양을 향하여 여호와 앞에 목매어 달라 그리하면 여호와의 진노가 이스라엘에게서 떠나리라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"Take all the leaders of these people, kill them and expose them in broad daylight before the LORD, so that the LORD's fierce anger may turn away from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모세가 이스라엘 재판관들에게 이르되 너희는 각각 바알브올에게 가담한 사람들을 죽이라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said to Israel's judges, "Each of you must put to death those of your men who have joined in worshiping the Baal of Peor."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자손의 온 회중이 회막 문에서 울 때에 이스라엘 자손 한 사람이 모세와 온 회중의 눈앞에 미디안의 한 여인을 데리고 그의 형제에게로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 Israelite man brought to his family a Midianite woman right before the eyes of Moses and the whole assembly of Israel while they were weeping at the entrance to the Tent of Meeting.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제사장 아론의 손자 엘르아살의 아들 비느하스가 보고 회중 가운데에서 일어나 손에 창을 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Phinehas son of Eleazar, the son of Aaron, the priest, saw this, he left the assembly, took a spear in his hand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이스라엘 남자를 따라 그의 막사에 들어가 이스라엘 남자와 그 여인의 배를 꿰뚫어서 두 사람을 죽이니 염병이 이스라엘 자손에게서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followed the Israelite into the tent. He drove the spear through both of them -- through the Israelite and into the woman's body. Then the plague against the Israelites was stopped;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염병으로 죽은 자가 이만 사천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died in the plague numbered 24,000.</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