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염병 후에 여호와께서 모세와 제사장 아론의 아들 엘르아살에게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plague the LORD said to Moses and Eleazar son of Aaron, the priest,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땅이 그 입을 벌려서 그 무리와 고라를 삼키매 그들이 죽었고 당시에 불이 이백오십 명을 삼켜 징표가 되게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opened its mouth and swallowed them along with Korah, whose followers died when the fire devoured the 250 men. And they served as a warning sign.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고라의 아들들은 죽지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line of Korah, however, did not die out.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시므온 자손의 종족들은 이러하니 느무엘에게서 난 느무엘 종족과 야민에게서 난 야민 종족과 야긴에게서 난 야긴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Simeon by their clans were: through Nemuel, the Nemuelite clan; through Jamin, the Jaminite clan; through Jakin, the Jakinite clan;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세라에게서 난 세라 종족과 사울에게서 난 사울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Zerah, the Zerahite clan; through Shaul, the Shaulite clan.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시므온의 종족들이니 계수된 자가 이만 이천이백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Simeon; there were 22,200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갓 자손의 종족들은 이러하니 스본에게서 난 스본 종족과 학기에게서 난 학기 종족과 수니에게서 난 수니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Gad by their clans were: through Zephon, the Zephonite clan; through Haggi, the Haggite clan; through Shuni, the Shunite clan;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오스니에게서 난 오스니 종족과 에리에게서 난 에리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Ozni, the Oznite clan; through Eri, the Erite clan;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아롯에게서 난 아롯 종족과 아렐리에게서 난 아렐리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Arodi, the Arodite clan; through Areli, the Arelite clan.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갓 자손의 종족들이니 계수된 자가 사만 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Gad; those numbered were 40,500.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유다의 아들들은 에르와 오난이라 이 에르와 오난은 가나안 땅에서 죽었고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Er and Onan were sons of Judah, but they died in Canaan.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자손의 온 회중의 총수를 그들의 조상의 가문을 따라 조사하되 이스라엘 중에 이십 세 이상으로 능히 전쟁에 나갈 만한 모든 자를 계수하라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census of the whole Israelite community by families -- all those twenty years old or more who are able to serve in the army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 자손의 종족들은 이러하니 셀라에게서 난 셀라 종족과 베레스에게서 난 베레스 종족과 세라에게서 난 세라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Judah by their clans were: through Shelah, the Shelanite clan; through Perez, the Perezite clan; through Zerah, the Zerahite clan.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베레스 자손은 이러하니 헤스론에게서 난 헤스론 종족과 하물에게서 난 하물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Perez were: through Hezron, the Hezronite clan; through Hamul, the Hamulite clan.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이는 유다 종족들이니 계수된 자가 칠만 육천오백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Judah; those numbered were 76,500.</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잇사갈 자손의 종족들은 이러하니 돌라에게서 난 돌라 종족과 부와에게서 난 부니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Issachar by their clans were: through Tola, the Tolaite clan; through Puah, the Puite clan;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야숩에게서 난 야숩 종족과 시므론에게서 난 시므론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Jashub, the Jashubite clan; through Shimron, the Shimronite clan.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이는 잇사갈 종족들이니 계수된 자가 육만 사천삼백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Issachar; those numbered were 64,300.</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스불론 자손의 종족들은 이러하니 세렛에게서 난 세렛 종족과 엘론에게서 난 엘론 종족과 얄르엘에게서 난 얄르엘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Zebulun by their clans were: through Sered, the Seredite clan; through Elon, the Elonite clan; through Jahleel, the Jahleelite clan.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스불론 종족들이니 계수된 자가 육만 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Zebulun; those numbered were 60,500.</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요셉의 아들들의 종족들은 므낫세와 에브라임이요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Joseph by their clans through Manasseh and Ephraim were: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므낫세의 자손 중 마길에게서 난 자손은 마길 종족이라 마길이 길르앗을 낳았고 길르앗에게서 난 자손은 길르앗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Manasseh: through Makir, the Makirite clan (Makir was the father of Gilead); through Gilead, the Gileadite clan.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모세와 제사장 엘르아살이 여리고 맞은편 요단 가 모압 평지에서 그들에게 전하여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the plains of Moab by the Jordan across from Jericho, Moses and Eleazar the priest spoke with them and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길르앗 자손은 이러하니 이에셀에게서 난 이에셀 종족과 헬렉에게서 난 헬렉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Gilead: through Iezer, the Iezerite clan; through Helek, the Helekite clan;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아스리엘에게서 난 아스리엘 종족과 세겜에게서 난 세겜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Asriel, the Asrielite clan; through Shechem, the Shechemite clan;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스미다에게서 난 스미다 종족과 헤벨에게서 난 헤벨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Shemida, the Shemidaite clan; through Hepher, the Hepherite clan.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헤벨의 아들 슬로브핫은 아들이 없고 딸뿐이라 그 딸의 이름은 말라와 노아와 호글라와 밀가와 디르사니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(Zelophehad son of Hepher had no sons; he had only daughters, whose names were Mahlah, Noah, Hoglah, Milcah and Tirzah.)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이는 므낫세의 종족들이라 계수된 자가 오만 이천칠백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Manasseh; those numbered were 52,700.</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에브라임 자손의 종족들은 이러하니 수델라에게서 난 수델라 종족과 베겔에게서 난 베겔 종족과 다한에게서 난 다한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Ephraim by their clans: through Shuthelah, the Shuthelahite clan; through Beker, the Bekerite clan; through Tahan, the Tahanite clan.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수델라 자손은 이러하니 에란에게서 난 에란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Shuthelah: through Eran, the Eranite clan.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이는 에브라임 자손의 종족들이니 계수된 자가 삼만 이천오백 명이라 이상은 그 종족을 따른 요셉 자손이었더라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Ephraim; those numbered were 32,500. These were the descendants of Joseph by their clans.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베냐민 자손의 종족들은 이러하니 벨라에게서 난 벨라 종족과 아스벨에게서 난 아스벨 종족과 아히람에게서 난 아히람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Benjamin by their clans were: through Bela, the Belaite clan; through Ashbel, the Ashbelite clan; through Ahiram, the Ahiramite clan;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스부밤에게서 난 스부밤 종족과 후밤에게서 난 후밤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Shupham, the Shuphamite clan; through Hupham, the Huphamite clan.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애굽 땅에서 나온 모세와 이스라엘 자손에게 명령하신 대로 너희는 이십 세 이상 된 자를 계수하라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census of the men twenty years old or more, as the LORD commanded Moses." These were the Israelites who came out of Egypt: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벨라의 아들들은 아릇과 나아만이라 아릇에게서 아릇 종족과 나아만에게서 나아만 종족이 났으니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Bela through Ard and Naaman were: through Ard, the Ardite clan; through Naaman, the Naamite clan.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이는 그들의 종족을 따른 베냐민 자손이라 계수된 자가 사만 오천육백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Benjamin; those numbered were 45,600.</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단 자손의 종족들은 이러하니라 수함에게서 수함 종족이 났으니 이는 그들의 종족을 따른 단 종족들이라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Dan by their clans: through Shuham, the Shuhamite clan. These were the clans of Dan: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수함 모든 종족의 계수된 자가 육만 사천사백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them were Shuhamite clans; and those numbered were 64,400.</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아셀 자손의 종족들은 이러하니 임나에게서 난 임나 종족과 이스위에게서 난 이스위 종족과 브리아에게서 난 브리아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Asher by their clans were: through Imnah, the Imnite clan; through Ishvi, the Ishvite clan; through Beriah, the Beriite clan;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브리아의 자손 중 헤벨에게서 난 헤벨 종족과 말기엘에게서 난 말기엘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through the descendants of Beriah: through Heber, the Heberite clan; through Malkiel, the Malkielite clan.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아셀의 딸의 이름은 세라라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(Asher had a daughter named Serah.)</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이는 아셀 자손의 종족들이니 계수된 자가 오만 삼천사백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Asher; those numbered were 53,400.</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납달리 자손은 그들의 종족대로 이러하니 야셀에게서 난 야셀 종족과 구니에게서 난 구니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Naphtali by their clans were: through Jahzeel, the Jahzeelite clan; through Guni, the Gunite clan;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예셀에게서 난 예셀 종족과 실렘에게서 난 실렘 종족이라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Jezer, the Jezerite clan; through Shillem, the Shillemite clan.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이스라엘의 장자는 르우벤이라 르우벤 자손은 하녹에게서 난 하녹 종족과 발루에게서 난 발루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Reuben, the firstborn son of Israel, were: through Hanoch, the Hanochite clan; through Pallu, the Palluite clan;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이는 그들의 종족을 따른 납달리 종족들이니 계수된 자가 사만 오천사백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Naphtali; those numbered were 45,400.</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이스라엘 자손의 계수된 자가 육십만 천칠백삼십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the men of Israel was 601,730.</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 명수대로 땅을 나눠 주어 기업을 삼게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is to be allotted to them as an inheritance based on the number of names.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수가 많은 자에게는 기업을 많이 줄 것이요 수가 적은 자에게는 기업을 적게 줄 것이니 그들이 계수된 수대로 각기 기업을 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 larger group give a larger inheritance, and to a smaller group a smaller one; each is to receive its inheritance according to the number of those listed.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오직 그 땅을 제비 뽑아 나누어 그들의 조상 지파의 이름을 따라 얻게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that the land is distributed by lot. What each group inherits will be according to the names for its ancestral tribe.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 다소를 막론하고 그들의 기업을 제비 뽑아 나눌지니라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inheritance is to be distributed by lot among the larger and smaller groups."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레위인으로 계수된 자들의 종족들은 이러하니 게르손에게서 난 게르손 종족과 고핫에게서 난 고핫 종족과 므라리에게서 난 므라리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Levites who were counted by their clans: through Gershon, the Gershonite clan; through Kohath, the Kohathite clan; through Merari, the Merarite clan.</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레위 종족들은 이러하니 립니 종족과 헤브론 종족과 말리 종족과 무시 종족과 고라 종족이라 고핫은 아므람을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also were Levite clans: the Libnite clan, the Hebronite clan, the Mahlite clan, the Mushite clan, the Korahite clan. (Kohath was the forefather of Amram;</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아므람의 처의 이름은 요게벳이니 레위의 딸이요 애굽에서 레위에게서 난 자라 그가 아므람에게서 아론과 모세와 그의 누이 미리암을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Amram's wife was Jochebed, a descendant of Levi, who was born to the Levites in Egypt. To Amram she bore Aaron, Moses and their sister Miriam.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헤스론에게서 난 헤스론 종족과 갈미에게서 난 갈미 종족이니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Hezron, the Hezronite clan; through Carmi, the Carmite clan.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아론에게서는 나답과 아비후와 엘르아살과 이다말이 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was the father of Nadab and Abihu, Eleazar and Ithamar.</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나답과 아비후는 다른 불을 여호와 앞에 드리다가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Nadab and Abihu died when they made an offering before the LORD with unauthorized fire.)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일 개월 이상으로 계수된 레위인의 모든 남자는 이만 삼천 명이었더라 그들은 이스라엘 자손 중 계수에 들지 아니하였으니 이는 이스라엘 자손 중에서 그들에게 준 기업이 없음이었더라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male Levites a month old or more numbered 23,000. They were not counted along with the other Israelites because they received no inheritance among them.</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이는 모세와 제사장 엘르아살이 계수한 자라 그들이 여리고 맞은편 요단 가 모압 평지에서 이스라엘 자손을 계수한 중에는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ones counted by Moses and Eleazar the priest when they counted the Israelites on the plains of Moab by the Jordan across from Jericho.</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모세와 제사장 아론이 시내 광야에서 계수한 이스라엘 자손은 한 사람도 들지 못하였으니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them was among those counted by Moses and Aaron the priest when they counted the Israelites in the Desert of Sinai.</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이는 여호와께서 그들에게 대하여 말씀하시기를 그들이 반드시 광야에서 죽으리라 하셨음이라 이러므로 여분네의 아들 갈렙과 눈의 아들 여호수아 외에는 한 사람도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had told those Israelites they would surely die in the desert, and not one of them was left except Caleb son of Jephunneh and Joshua son of Nun.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르우벤 종족들이라 계수된 자가 사만 삼천칠백삼십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clans of Reuben; those numbered were 43,730.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발루의 아들은 엘리압이요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Pallu was Eliab,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엘리압의 아들은 느무엘과 다단과 아비람이라 이 다단과 아비람은 회중 가운데서 부름을 받은 자들이니 고라의 무리에 들어가서 모세와 아론을 거슬러 여호와께 반역할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sons of Eliab were Nemuel, Dathan and Abiram. The same Dathan and Abiram were the community officials who rebelled against Moses and Aaron and were among Korah's followers when they rebelled against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