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일곱째 달에 이르러는 그 달 초하루에 성회로 모이고 아무 노동도 하지 말라 이는 너희가 나팔을 불 날이니라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first day of the seventh month hold a sacred assembly and do no regular work. It is a day for you to sound the trumpets.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어린 양 일곱 마리에는 어린 양 한 마리마다 십분의 일을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with each of the seven lambs, one-tenth.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속죄제와 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sin offering for atonement and the regular burnt offering with its grain offering, and their drink offerings.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일곱째 달 열다섯째 날에는 너희가 성회로 모일 것이요 아무 일도 하지 말 것이며 이레 동안 여호와 앞에 절기를 지킬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fifteenth day of the seventh month, hold a sacred assembly and do no regular work. Celebrate a festival to the LORD for seven days.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 번제로 여호와께 향기로운 화제를 드리되 수송아지 열세 마리와 숫양 두 마리와 일 년 된 숫양 열네 마리를 다 흠 없는 것으로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Present an offering made by fire as an aroma pleasing to the LORD, a burnt offering of thirteen young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소제로는 고운 가루에 기름을 섞어서 수송아지 열세 마리에는 각기 십분의 삼이요 숫양 두 마리에는 각기 십분의 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each of the thirteen bulls prepare a grain offering of three-tenths of an ephah of fine flour mixed with oil; with each of the two rams, two-tenths;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어린 양 열네 마리에는 각기 십분의 일을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with each of the fourteen lambs, one-tenth.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둘째 날에는 수송아지 열두 마리와 숫양 두 마리와 일 년 되고 흠 없는 숫양 열네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second day prepare twelve young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소제와 전제는 수송아지와 숫양과 어린 양의 수효를 따라서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bulls, rams and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offering, and their drink offerings.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수송아지 한 마리와 숫양 한 마리와 일 년 되고 흠 없는 숫양 일곱 마리를 여호와께 향기로운 번제로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an aroma pleasing to the LORD, prepare a burnt offering of one young bull, one ram and seven male lambs a year old, all without defect.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셋째 날에는 수송아지 열한 마리와 숫양 두 마리와 일 년 되고 흠 없는 숫양 열네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third day prepare eleven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소제와 전제는 수송아지와 숫양과 어린 양의 수효를 따라서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bulls, rams and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넷째 날에는 수송아지 열 마리와 숫양 두 마리와 일 년 되고 흠 없는 숫양 열네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fourth day prepare ten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 소제와 전제는 수송아지와 숫양과 어린 양의 수효를 따라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bulls, rams and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다섯째 날에는 수송아지 아홉 마리와 숫양 두 마리와 일 년 되고 흠 없는 숫양 열네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fifth day prepare nine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소제와 전제는 수송아지와 숫양과 어린 양의 수효를 따라서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bulls, rams and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여섯째 날에는 수송아지 여덟 마리와 숫양 두 마리와 일 년 되고 흠 없는 숫양 열네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sixth day prepare eight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소제로는 고운 가루에 기름을 섞어서 쓰되 수송아지에는 십분의 삼이요 숫양에는 십분의 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 prepare a grain offering of three-tenths of an ephah of fine flour mixed with oil; with the ram, two-tenths;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소제와 전제는 수송아지와 숫양과 어린 양의 수효를 따라서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bulls, rams and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일곱째 날에는 수송아지 일곱 마리와 숫양 두 마리와 일 년 되고 흠 없는 숫양 열네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seventh day prepare seven bulls, two rams and fourteen male lambs a year old, all without defect.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 소제와 전제는 수송아지와 숫양과 어린 양의 수효를 따라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bulls, rams and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여덟째 날에는 장엄한 대회로 모일 것이요 아무 일도 하지 말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eighth day hold an assembly and do no regular 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번제로 여호와께 향기로운 화제를 드리되 수송아지 한 마리와 숫양 한 마리와 일 년 되고 흠 없는 숫양 일곱 마리를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Present an offering made by fire as an aroma pleasing to the LORD, a burnt offering of one bull, one ram and seven male lambs a year old, all without defect.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 소제와 전제는 수송아지와 숫양과 어린 양의 수효를 따라 규례대로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bull, the ram and the lambs, prepare their grain offerings and drink offerings according to the number specified.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상번제와 그 소제와 그 전제 외에 숫염소 한 마리를 속죄제로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offering, in addition to the regular burnt offering with its grain offering and drink offering.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너희가 이 절기를 당하거든 여호와께 이같이 드릴지니 이는 너희의 서원제나 낙헌제로 드리는 번제, 소제, 전제, 화목제 외에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"`In addition to what you vow and your freewill offerings, prepare these for the LORD at your appointed feasts: your burnt offerings, grain offerings, drink offerings and fellowship offerings.'"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어린 양 일곱 마리에는 어린 양 한 마리마다 십분의 일을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with each of the seven lambs, one-tenth.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모세가 여호와께서 모세에게 명령하신 모든 일을 이스라엘 자손에게 말하니라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told the Israelites all that the LORD commanded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너희를 속죄하기 위하여 숫염소 한 마리로 속죄제를 드리되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 to make atonement for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달의 번제와 그 소제와 상번제와 그 소제와 그 전제 외에 그 규례를 따라 향기로운 냄새로 화제를 여호와께 드릴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in addition to the monthly and daily burnt offerings with their grain offerings and drink offerings as specified. They are offerings made to the LORD by fire -- a pleasing aroma.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일곱째 달 열흘 날에는 너희가 성회로 모일 것이요 너희의 심령을 괴롭게 하며 아무 일도 하지 말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"`On the tenth day of this seventh month hold a sacred assembly. You must deny yourselves and do no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수송아지 한 마리와 숫양 한 마리와 일 년 된 숫양 일곱 마리를 다 흠 없는 것으로 여호와께 향기로운 번제를 드릴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Present as an aroma pleasing to the LORD a burnt offering of one young bull, one ram and seven male lambs a year old, all without defect.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소제로는 고운 가루에 기름을 섞어서 쓰되 수송아지 한 마리에는 십분의 삼이요 숫양 한 마리에는 십분의 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 bull prepare a grain offering of three-tenths of an ephah of fine flour mixed with oil; with the ram, two-tenths;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