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모세가 이스라엘 자손 지파의 수령들에게 말하여 이르되 여호와의 명령이 이러하니라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Moses said to the heads of the tribes of Israel: "This is what the LORD commands: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부녀가 혹시 그의 남편의 집에서 서원을 하였다든지 결심하고 서약을 하였다 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woman living with her husband makes a vow or obligates herself by a pledge under oath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그의 남편이 그것을 듣고도 아무 말이 없고 금하지 않으면 그 서원은 다 이행할 것이요 그가 결심한 서약은 다 지킬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her husband hears about it but says nothing to her and does not forbid her, then all her vows or the pledges by which she obligated herself will stand.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그러나 그의 남편이 그것을 듣는 날에 무효하게 하면 그 서원과 결심한 일에 대하여 입술로 말한 것을 아무것도 이루지 못하나니 그의 남편이 그것을 무효하게 하였은즉 여호와께서 그 부녀를 사하시느니라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her husband nullifies them when he hears about them, then none of the vows or pledges that came from her lips will stand. Her husband has nullified them, and the LORD will release her.</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모든 서원과 마음을 자제하기로 한 모든 서약은 그의 남편이 그것을 지키게도 할 수 있고 무효하게도 할 수 있으니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Her husband may confirm or nullify any vow she makes or any sworn pledge to deny herself.</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그의 남편이 여러 날이 지나도록 말이 없으면 아내의 서원과 스스로 결심한 일을 지키게 하는 것이니 이는 그가 그것을 들을 때에 그의 아내에게 아무 말도 아니하였으므로 지키게 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her husband says nothing to her about it from day to day, then he confirms all her vows or the pledges binding on her. He confirms them by saying nothing to her when he hears about them.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그러나 그의 남편이 들은 지 얼마 후에 그것을 무효하게 하면 그가 아내의 죄를 담당할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however, he nullifies them some time after he hears about them, then he is responsible for her guilt."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이는 여호와께서 모세에게 명령하신 규례니 남편이 아내에게, 아버지가 자기 집에 있는 어린 딸에 대한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regulations the LORD gave Moses concerning relationships between a man and his wife, and between a father and his young daughter still living in his house.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사람이 여호와께 서원하였거나 결심하고 서약하였으면 깨뜨리지 말고 그가 입으로 말한 대로 다 이행할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man makes a vow to the LORD or takes an oath to obligate himself by a pledge, he must not break his word but must do everything he said.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또 여자가 만일 어려서 그 아버지 집에 있을 때에 여호와께 서원한 일이나 스스로 결심하려고 한 일이 있다고 하자</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young woman still living in her father's house makes a vow to the LORD or obligates herself by a pledge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그의 아버지가 그의 서원이나 그가 결심한 서약을 듣고도 그에게 아무 말이 없으면 그의 모든 서원을 행할 것이요 그가 결심한 서약을 지킬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her father hears about her vow or pledge but says nothing to her, then all her vows and every pledge by which she obligated herself will stand.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그러나 그의 아버지가 그것을 듣는 날에 허락하지 아니하면 그의 서원과 결심한 서약을 이루지 못할 것이니 그의 아버지가 허락하지 아니하였은즉 여호와께서 사하시리라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her father forbids her when he hears about it, none of her vows or the pledges by which she obligated herself will stand; the LORD will release her because her father has forbidden her.</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또 혹시 남편을 맞을 때에 서원이나 결심한 서약을 경솔하게 그의 입술로 말하였으면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she marries after she makes a vow or after her lips utter a rash promise by which she obligates herself</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그의 남편이 그것을 듣고 그 듣는 날에 그에게 아무 말이 없으면 그 서원을 이행할 것이요 그가 결심한 서약을 지킬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her husband hears about it but says nothing to her, then her vows or the pledges by which she obligated herself will stand.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그러나 그의 남편이 그것을 듣는 날에 허락하지 아니하면 그 서원과 결심하려고 경솔하게 입술로 말한 서약은 무효가 될 것이니 여호와께서 그 여자를 사하시리라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her husband forbids her when he hears about it, he nullifies the vow that obligates her or the rash promise by which she obligates herself, and the LORD will release her.</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민수기 Numbers | 30장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과부나 이혼 당한 여자의 서원이나 그가 결심한 모든 서약은 지킬 것이니라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vow or obligation taken by a widow or divorced woman will be binding on her.</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