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르우벤 자손과 갓 자손은 심히 많은 가축 떼를 가졌더라 그들이 야셀 땅과 길르앗 땅을 본즉 그 곳은 목축할 만한 장소인지라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Reubenites and Gadites, who had very large herds and flocks, saw that the lands of Jazer and Gilead were suitable for livestock.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때에 여호와께서 진노하사 맹세하여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anger was aroused that day and he swore this oath: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애굽에서 나온 자들이 이십 세 이상으로는 한 사람도 내가 아브라함과 이삭과 야곱에게 맹세한 땅을 결코 보지 못하리니 이는 그들이 나를 온전히 따르지 아니하였음이니라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have not followed me wholeheartedly, not one of the men twenty years old or more who came up out of Egypt will see the land I promised on oath to Abraham, Isaac and Jacob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그나스 사람 여분네의 아들 갈렙과 눈의 아들 여호수아는 여호와를 온전히 따랐느니라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except Caleb son of Jephunneh the Kenizzite and Joshua son of Nun, for they followed the LORD wholeheartedly.'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이스라엘에게 진노하사 그들에게 사십 년 동안 광야에 방황하게 하셨으므로 여호와의 목전에 악을 행한 그 세대가 마침내는 다 끊어졌느니라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anger burned against Israel and he made them wander in the desert forty years, until the whole generation of those who had done evil in his sight was gone.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너희는 너희의 조상의 대를 이어 일어난 죄인의 무리로서 이스라엘을 향하신 여호와의 노를 더욱 심하게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here you are, a brood of sinners, standing in the place of your fathers and making the LORD even more angry with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만일 돌이켜 여호와를 떠나면 여호와께서 다시 이 백성을 광야에 버리시리니 그리하면 너희가 이 모든 백성을 멸망시키리라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turn away from following him, he will again leave all this people in the desert, and you will be the cause of their destruction."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모세에게 가까이 나아와 이르되 우리가 이 곳에 우리 가축을 위하여 우리를 짓고 우리 어린 아이들을 위하여 성읍을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came up to him and said, "We would like to build pens here for our livestock and cities for our women and children.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땅의 원주민이 있으므로 우리 어린 아이들을 그 견고한 성읍에 거주하게 한 후에 우리는 무장하고 이스라엘 자손을 그 곳으로 인도하기까지 그들의 앞에서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are ready to arm ourselves and go ahead of the Israelites until we have brought them to their place. Meanwhile our women and children will live in fortified cities, for protection from the inhabitants of the land.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자손이 각기 기업을 받기까지 우리 집으로 돌아오지 아니하겠사오며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not return to our homes until every Israelite has received his inheritance.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우리는 요단 이쪽 곧 동쪽에서 기업을 받았사오니 그들과 함께 요단 저쪽에서는 기업을 받지 아니하겠나이다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not receive any inheritance with them on the other side of the Jordan, because our inheritance has come to us on the east side of the Jordan."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갓 자손과 르우벤 자손이 와서 모세와 제사장 엘르아살과 회중 지휘관들에게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came to Moses and Eleazar the priest and to the leaders of the community, and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모세가 그들에게 이르되 너희가 만일 이 일을 행하여 무장하고 여호와 앞에서 가서 싸우되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them, "If you will do this -- if you will arm yourselves before the LORD for battle,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다 무장하고 여호와 앞에서 요단을 건너가서 여호와께서 그의 원수를 자기 앞에서 쫓아내시고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all of you will go armed over the Jordan before the LORD until he has driven his enemies out before him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땅이 여호와 앞에 복종하게 하시기까지 싸우면 여호와 앞에서나 이스라엘 앞에서나 무죄하여 돌아오겠고 이 땅은 여호와 앞에서 너희의 소유가 되리라마는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the land is subdued before the LORD, you may return and be free from your obligation to the LORD and to Israel. And this land will be your possession before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만일 그같이 아니하면 여호와께 범죄함이니 너희 죄가 반드시 너희를 찾아낼 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fail to do this, you will be sinning against the LORD; and you may be sure that your sin will find you out.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어린 아이들을 위하여 성읍을 건축하고 양을 위하여 우리를 지으라 그리하고 너희의 입이 말한 대로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Build cities for your women and children, and pens for your flocks, but do what you have promised."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갓 자손과 르우벤 자손이 모세에게 대답하여 이르되 주의 종들인 우리는 우리 주의 명령대로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Gadites and Reubenites said to Moses, "We your servants will do as our lord commands.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우리의 어린 아이들과 아내와 양 떼와 모든 가축은 이곳 길르앗 성읍들에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children and wives, our flocks and herds will remain here in the cities of Gilead.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종들은 우리 주의 말씀대로 무장하고 여호와 앞에서 다 건너가서 싸우리이다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servants, every man armed for battle, will cross over to fight before the LORD, just as our lord says."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모세가 그들에 대하여 제사장 엘르아살과 눈의 아들 여호수아와 이스라엘 자손 지파의 수령들에게 명령하니라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gave orders about them to Eleazar the priest and Joshua son of Nun and to the family heads of the Israelite tribes.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그들에게 이르되 갓 자손과 르우벤 자손이 만일 각각 무장하고 너희와 함께 요단을 건너가서 여호와 앞에서 싸워서 그 땅이 너희 앞에 항복하기에 이르면 길르앗 땅을 그들의 소유로 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"If the Gadites and Reubenites, every man armed for battle, cross over the Jordan with you before the LORD, then when the land is subdued before you, give them the land of Gilead as their possession.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아다롯과 디본과 야셀과 니므라와 헤스본과 엘르알레와 스밤과 느보와 브온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"Ataroth, Dibon, Jazer, Nimrah, Heshbon, Elealeh, Sebam, Nebo and Beon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만일 그들이 너희와 함께 무장하고 건너지 아니하면 그들은 가나안 땅에서 너희와 함께 땅을 소유할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do not cross over with you armed, they must accept their possession with you in Canaan."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갓 자손과 르우벤 자손이 대답하여 이르되 여호와께서 당신의 종들에게 명령하신 대로 우리가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Gadites and Reubenites answered, "Your servants will do what the LORD has said.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우리가 무장하고 여호와 앞에서 가나안 땅에 건너가서 요단 이쪽을 우리가 소유할 기업이 되게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cross over before the LORD into Canaan armed, but the property we inherit will be on this side of the Jordan."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모세가 갓 자손과 르우벤 자손과 요셉의 아들 므낫세 반 지파에게 아모리인의 왕 시혼의 나라와 바산 왕 옥의 나라를 주되 곧 그 땅과 그 경내의 성읍들과 그 성읍들의 사방 땅을 그들에게 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gave to the Gadites, the Reubenites and the half-tribe of Manasseh son of Joseph the kingdom of Sihon king of the Amorites and the kingdom of Og king of Bashan -- the whole land with its cities and the territory around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갓 자손은 디본과 아다롯과 아로엘과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Gadites built up Dibon, Ataroth, Aroer,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아다롯소반과 야셀과 욕브하와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Atroth Shophan, Jazer, Jogbehah,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벧니므라와 벧하란들의 견고한 성읍을 건축하였고 또 양을 위하여 우리를 지었으며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Nimrah and Beth Haran as fortified cities, and built pens for their flocks.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르우벤 자손은 헤스본과 엘르알레와 기랴다임과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Reubenites rebuilt Heshbon, Elealeh and Kiriathaim,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느보와 바알므온들을 건축하고 그 이름을 바꾸었고 또 십마를 건축하고 건축한 성읍들에 새 이름을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Nebo and Baal Meon (these names were changed) and Sibmah. They gave names to the cities they rebuilt.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므낫세의 아들 마길의 자손은 가서 길르앗을 쳐서 빼앗고 거기 있는 아모리인을 쫓아내매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Makir son of Manasseh went to Gilead, captured it and drove out the Amorites who were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곧 여호와께서 이스라엘 회중 앞에서 쳐서 멸하신 땅은 목축할 만한 장소요 당신의 종들에게는 가축이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the LORD subdued before the people of Israel -- are suitable for livestock, and your servants have livestock.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모세가 길르앗을 므낫세의 아들 마길에게 주매 그가 거기 거주하였고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gave Gilead to the Makirites, the descendants of Manasseh, and they settled there.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므낫세의 아들 야일은 가서 그 촌락들을 빼앗고 하봇야일이라 불렀으며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Jair, a descendant of Manasseh, captured their settlements and called them Havvoth Jair.</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노바는 가서 그낫과 그 마을들을 빼앗고 자기 이름을 따라서 노바라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Nobah captured Kenath and its surrounding settlements and called it Nobah after himself.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이르되 우리가 만일 당신에게 은혜를 입었으면 이 땅을 당신의 종들에게 그들의 소유로 주시고 우리에게 요단 강을 건너지 않게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have found favor in your eyes," they said, "let this land be given to your servants as our possession. Do not make us cross the Jordan."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갓 자손과 르우벤 자손에게 이르되 너희 형제들은 싸우러 가거늘 너희는 여기 앉아 있고자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Gadites and Reubenites, "Shall your countrymen go to war while you sit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어찌하여 이스라엘 자손에게 낙심하게 하여서 여호와께서 그들에게 주신 땅으로 건너갈 수 없게 하려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discourage the Israelites from going over into the land the LORD has given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 조상들도 내가 가데스바네아에서 그 땅을 보라고 보냈을 때에 그리 하였었나니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your fathers did when I sent them from Kadesh Barnea to look over the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에스골 골짜기에 올라가서 그 땅을 보고 이스라엘 자손을 낙심하게 하여서 여호와께서 그들에게 주신 땅으로 갈 수 없게 하였었느니라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went up to the Valley of Eshcol and viewed the land, they discouraged the Israelites from entering the land the LORD had given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