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모세와 아론의 인도로 대오를 갖추어 애굽을 떠난 이스라엘 자손들의 노정은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Here are the stages in the journey of the Israelites when they came out of Egypt by divisions under the leadership of Moses and Aaron.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엘림을 떠나 홍해 가에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Elim and camped by the Red Sea.</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홍해 가를 떠나 신 광야에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the Red Sea and camped in the Desert of Sin.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신 광야를 떠나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the Desert of Sin and camped at Dophkah.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돕가에 진을 치고 돕가를 떠나 알루스에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Dophkah and camped at Alush.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알루스를 떠나 르비딤에 진을 쳤는데 거기는 백성이 마실 물이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Alush and camped at Rephidim, where there was no water for the people to drink.</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르비딤을 떠나 시내 광야에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Rephidim and camped in the Desert of Sinai.</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시내 광야를 떠나 기브롯핫다아와에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the Desert of Sinai and camped at Kibroth Hattaavah.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기브롯핫다아와를 떠나 하세롯에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Kibroth Hattaavah and camped at Hazeroth.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하세롯을 떠나 릿마에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Hazeroth and camped at Rithmah.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릿마를 떠나 림몬베레스에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Rithmah and camped at Rimmon Perez.</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모세가 여호와의 명령대로 그 노정을 따라 그들이 행진한 것을 기록하였으니 그들이 행진한 대로의 노정은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LORD's command Moses recorded the stages in their journey. This is their journey by stages: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림몬베레스를 떠나 립나에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Rimmon Perez and camped at Libnah.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립나를 떠나 릿사에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Libnah and camped at Rissah.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릿사를 떠나 그헬라다에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Rissah and camped at Kehelathah.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그헬라다를 떠나 세벨 산에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Kehelathah and camped at Mount Shepher.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세벨 산을 떠나 하라다에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Mount Shepher and camped at Haradah.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하라다를 떠나 막헬롯에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Haradah and camped at Makheloth.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막헬롯을 떠나 다핫에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Makheloth and camped at Tahath.</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다핫을 떠나 데라에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Tahath and camped at Terah.</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데라를 떠나 밋가에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Terah and camped at Mithcah.</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밋가를 떠나 하스모나에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Mithcah and camped at Hashmonah.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그들이 첫째 달 열다섯째 날에 라암셋을 떠났으니 곧 유월절 다음 날이라 이스라엘 자손이 애굽 모든 사람의 목전에서 큰 권능으로 나왔으니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set out from Rameses on the fifteenth day of the first month, the day after the Passover. They marched out boldly in full view of all the Egyptians,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하스모나를 떠나 모세롯에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Hashmonah and camped at Moseroth.</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모세롯을 떠나 브네야아간에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Moseroth and camped at Bene Jaakan.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브네야아간을 떠나 홀하깃갓에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Bene Jaakan and camped at Hor Haggidgad.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홀하깃갓을 떠나 욧바다에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Hor Haggidgad and camped at Jotbathah.</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욧바다를 떠나 아브로나에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Jotbathah and camped at Abronah.</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아브로나를 떠나 에시온게벨에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Abronah and camped at Ezion Geber.</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에시온게벨을 떠나 신 광야 곧 가데스에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Ezion Geber and camped at Kadesh, in the Desert of Zin.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가데스를 떠나 에돔 땅 변경의 호르 산에 진을 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Kadesh and camped at Mount Hor, on the border of Edom.</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이스라엘 자손이 애굽 땅에서 나온 지 사십 년째 오월 초하루에 제사장 아론이 여호와의 명령으로 호르 산에 올라가 거기서 죽었으니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LORD's command Aaron the priest went up Mount Hor, where he died on the first day of the fifth month of the fortieth year after the Israelites came out of Egypt.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아론이 호르 산에서 죽던 때의 나이는 백이십삼 세였더라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Aaron was a hundred and twenty-three years old when he died on Mount Hor.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애굽인은 여호와께서 그들 중에 치신 그 모든 장자를 장사하는 때라 여호와께서 그들의 신들에게도 벌을 주셨더라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were burying all their firstborn, whom the LORD had struck down among them; for the LORD had brought judgment on their gods.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가나안 땅 남방에 살고 있는 가나안 사람 아랏 왕은 이스라엘 자손이 온다는 소식을 들었더라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Canaanite king of Arad, who lived in the Negev of Canaan, heard that the Israelites were coming.</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그들이 호르 산을 떠나 살모나에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Mount Hor and camped at Zalmonah.</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살모나를 떠나 부논에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Zalmonah and camped at Punon.</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부논을 떠나 오봇에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Punon and camped at Oboth.</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오봇을 떠나 모압 변경 이예아바림에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Oboth and camped at Iye Abarim, on the border of Moab.</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이임을 떠나 디본갓에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Iyim and camped at Dibon Gad.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디본갓을 떠나 알몬디블라다임에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Dibon Gad and camped at Almon Diblathaim.</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알몬디블라다임을 떠나 느보 앞 아바림 산에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Almon Diblathaim and camped in the mountains of Abarim, near Nebo.</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아바림 산을 떠나 여리고 맞은편 요단 강 가 모압 평지에 진을 쳤으니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the mountains of Abarim and camped on the plains of Moab by the Jordan across from Jericho.</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요단 강 가 모압 평지의 진영이 벧여시못에서부터 아벨싯딤에 이르렀더라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on the plains of Moab they camped along the Jordan from Beth Jeshimoth to Abel Shittim.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이스라엘 자손이 라암셋을 떠나 숙곳에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left Rameses and camped at Succoth.</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여리고 맞은편 요단 강 가 모압 평지에서 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plains of Moab by the Jordan across from Jericho the LORD said to Moses,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이스라엘 자손에게 말하여 그들에게 이르라 너희가 요단 강을 건너 가나안 땅에 들어가거든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"Speak to the Israelites and say to them: `When you cross the Jordan into Canaan,</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그 땅의 원주민을 너희 앞에서 다 몰아내고 그 새긴 석상과 부어 만든 우상을 다 깨뜨리며 산당을 다 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drive out all the inhabitants of the land before you. Destroy all their carved images and their cast idols, and demolish all their high places.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그 땅을 점령하여 거기 거주하라 내가 그 땅을 너희 소유로 너희에게 주었음이라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possession of the land and settle in it, for I have given you the land to possess.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너희의 종족을 따라 그 땅을 제비 뽑아 나눌 것이니 수가 많으면 많은 기업을 주고 적으면 적은 기업을 주되 각기 제비 뽑은 대로 그 소유가 될 것인즉 너희 조상의 지파를 따라 기업을 받을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Distribute the land by lot, according to your clans. To a larger group give a larger inheritance, and to a smaller group a smaller one. Whatever falls to them by lot will be theirs. Distribute it according to your ancestral tribes.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너희가 만일 그 땅의 원주민을 너희 앞에서 몰아내지 아니하면 너희가 남겨둔 자들이 너희의 눈에 가시와 너희의 옆구리에 찌르는 것이 되어 너희가 거주하는 땅에서 너희를 괴롭게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do not drive out the inhabitants of the land, those you allow to remain will become barbs in your eyes and thorns in your sides. They will give you trouble in the land where you will live.</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나는 그들에게 행하기로 생각한 것을 너희에게 행하리라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then I will do to you what I plan to do to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숙곳을 떠나 광야 끝 에담에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Succoth and camped at Etham, on the edge of the desert.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에담을 떠나 바알스본 앞 비하히롯으로 돌아가서 믹돌 앞에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Etham, turned back to Pi Hahiroth, to the east of Baal Zephon, and camped near Migdol.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하히롯 앞을 떠나 광야를 바라보고 바다 가운데를 지나 에담 광야로 사흘 길을 가서 마라에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Pi Hahiroth and passed through the sea into the desert, and when they had traveled for three days in the Desert of Etham, they camped at Marah.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마라를 떠나 엘림에 이르니 엘림에는 샘물 열둘과 종려 칠십 그루가 있으므로 거기에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left Marah and went to Elim, where there were twelve springs and seventy palm trees, and they camped there.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