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너희의 동쪽 경계는 하살에난에서 그어 스밤에 이르고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your eastern boundary, run a line from Hazar Enan to Shepham.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경계가 또 스밤에서 리블라로 내려가서 아인 동쪽에 이르고 또 내려가서 긴네렛 동쪽 해변에 이르고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boundary will go down from Shepham to Riblah on the east side of Ain and continue along the slopes east of the Sea of Kinnereth.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경계가 또 요단으로 내려가서 염해에 이르나니 너희 땅의 사방 경계가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boundary will go down along the Jordan and end at the Salt Sea. "`This will be your land, with its boundaries on every side.'"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모세가 이스라엘 자손에게 명령하여 이르되 이는 너희가 제비 뽑아 받을 땅이라 여호와께서 이것을 아홉 지파 반 쪽에게 주라고 명령하셨나니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commanded the Israelites: "Assign this land by lot as an inheritance. The LORD has ordered that it be given to the nine and a half tribes,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이는 르우벤 자손의 지파와 갓 자손의 지파가 함께 그들의 조상의 가문에 따라 그들의 기업을 받을 것이며 므낫세의 반쪽도 기업을 받았음이니라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 families of the tribe of Reuben, the tribe of Gad and the half-tribe of Manasseh have received their inheritance.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 두 지파와 그 반 지파는 여리고 맞은편 요단 건너편 곧 해 돋는 쪽에서 그들의 기업을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two and a half tribes have received their inheritance on the east side of the Jordan of Jericho, toward the sunrise."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여호와께서 또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너희에게 땅을 기업으로 나눌 자의 이름은 이러하니 제사장 엘르아살과 눈의 아들 여호수아니라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names of the men who are to assign the land for you as an inheritance: Eleazar the priest and Joshua son of Nun.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너희는 또 기업의 땅을 나누기 위하여 각 지파에 한 지휘관씩 택하라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appoint one leader from each tribe to help assign the land.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사람들의 이름은 이러하니 유다 지파에서는 여분네의 아들 갈렙이요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their names: Caleb son of Jephunneh, from the tribe of Judah;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너는 이스라엘 자손에게 명령하여 그들에게 이르라 너희가 가나안 땅에 들어가는 때에 그 땅은 너희의 기업이 되리니 곧 가나안 사방 지경이라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"Command the Israelites and say to them: `When you enter Canaan, the land that will be allotted to you as an inheritance will have these boundaries: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시므온 지파에서는 암미훗의 아들 스므엘이요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Shemuel son of Ammihud, from the tribe of Simeon;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베냐민 지파에서는 기슬론의 아들 엘리닷이요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Elidad son of Kislon, from the tribe of Benjamin;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단 자손 지파에서는 지휘관 요글리의 아들 북기요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Bukki son of Jogli, the leader from the tribe of Dan;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요셉 자손 중 므낫세 자손 지파에서는 지휘관 에봇의 아들 한니엘이요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Hanniel son of Ephod, the leader from the tribe of Manasseh son of Joseph;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에브라임 자손 지파에서는 지휘관 십단의 아들 그므엘이요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Kemuel son of Shiphtan, the leader from the tribe of Ephraim son of Joseph;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스불론 자손 지파에서는 지휘관 바르낙의 아들 엘리사반이요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Elizaphan son of Parnach, the leader from the tribe of Zebulun;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잇사갈 자손 지파에서는 지휘관 앗산의 아들 발디엘이요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Paltiel son of Azzan, the leader from the tribe of Issachar;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아셀 자손 지파에서는 지휘관 슬로미의 아들 아히훗이요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Ahihud son of Shelomi, the leader from the tribe of Asher;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납달리 자손 지파에서는 지휘관 암미훗의 아들 브다헬이니라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Pedahel son of Ammihud, the leader from the tribe of Naphtali."</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이들이 여호와께서 명령하사 가나안 땅에서 이스라엘 자손에게 기업을 받게 하신 자들이니라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men the LORD commanded to assign the inheritance to the Israelites in the land of Canaan.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 남쪽은 에돔 곁에 접근한 신 광야니 너희의 남쪽 경계는 동쪽으로 염해 끝에서 시작하여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southern side will include some of the Desert of Zin along the border of Edom. On the east, your southern boundary will start from the end of the Salt Sea,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돌아서 아그랍빔 언덕 남쪽에 이르고 신을 지나 가데스바네아 남쪽에 이르고 또 하살아달을 지나 아스몬에 이르고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cross south of Scorpion Pass, continue on to Zin and go south of Kadesh Barnea. Then it will go to Hazar Addar and over to Azmon,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아스몬에서 돌아서 애굽 시내를 지나 바다까지 이르느니라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it will turn, join the Wadi of Egypt and end at the Sea.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서쪽 경계는 대해가 경계가 되나니 이는 너희의 서쪽 경계니라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western boundary will be the coast of the Great Sea. This will be your boundary on the west.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북쪽 경계는 이러하니 대해에서부터 호르 산까지 그어라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your northern boundary, run a line from the Great Sea to Mount Hor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호르 산에서 그어 하맛 어귀에 이르러 스닷에 이르고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from Mount Hor to Lebo Hamath. Then the boundary will go to Zedad,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경계가 또 시브론을 지나 하살에난에 이르나니 이는 너희의 북쪽 경계니라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continue to Ziphron and end at Hazar Enan. This will be your boundary on the north.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