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여리고 맞은편 요단 강 가 모압 평지에서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plains of Moab by the Jordan across from Jericho, 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자손에게 말하여 그들에게 이르라 너희가 요단 강을 건너 가나안 땅에 들어가거든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you cross the Jordan into Canaan,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너희를 위하여 성읍을 도피성으로 정하여 부지중에 살인한 자가 그리로 피하게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select some towns to be your cities of refuge, to which a person who has killed someone accidentally may flee.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너희가 복수할 자에게서 도피하는 성을 삼아 살인자가 회중 앞에 서서 판결을 받기까지 죽지 않게 하기 위함이니라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places of refuge from the avenger, so that a person accused of murder may not die before he stands trial before the assembly.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줄 성읍 중에 여섯을 도피성이 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six towns you give will be your cities of refuge.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세 성읍은 요단 이쪽에 두고 세 성읍은 가나안 땅에 두어 도피성이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three on this side of the Jordan and three in Canaan as cities of refuge.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여섯 성읍은 이스라엘 자손과 타국인과 이스라엘 중에 거류하는 자의 도피성이 되리니 부지중에 살인한 모든 자가 그리로 도피할 수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six towns will be a place of refuge for Israelites, aliens and any other people living among them, so that anyone who has killed another accidentally can flee there.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철 연장으로 사람을 쳐죽이면 그는 살인자니 그 살인자를 반드시 죽일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strikes someone with an iron object so that he dies, he is a murderer; the murderer shall be put to death.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사람을 죽일 만한 돌을 손에 들고 사람을 쳐죽이면 이는 살인한 자니 그 살인자는 반드시 죽일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anyone has a stone in his hand that could kill, and he strikes someone so that he dies, he is a murderer; the murderer shall be put to death.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사람을 죽일 만한 나무 연장을 손에 들고 사람을 쳐죽이면 그는 살인한 자니 그 살인자는 반드시 죽일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anyone has a wooden object in his hand that could kill, and he hits someone so that he dies, he is a murderer; the murderer shall be put to death.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피를 보복하는 자는 그 살인한 자를 자신이 죽일 것이니 그를 만나면 죽일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avenger of blood shall put the murderer to death; when he meets him, he shall put him to death.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명령하여 그들이 받은 기업에서 레위인에게 거주할 성읍들을 주게 하고 너희는 또 그 성읍들을 두르고 있는 초장을 레위인에게 주어서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the Israelites to give the Levites towns to live in from the inheritance the Israelites will possess. And give them pasturelands around the towns.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미워하는 까닭에 밀쳐 죽이거나 기회를 엿보아 무엇을 던져 죽이거나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with malice aforethought shoves another or throws something at him intentionally so that he dies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악의를 가지고 손으로 쳐죽이면 그 친 자는 반드시 죽일 것이니 이는 살인하였음이라 피를 보복하는 자는 살인자를 만나면 죽일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in hostility he hits him with his fist so that he dies, that person shall be put to death; he is a murderer. The avenger of blood shall put the murderer to death when he meets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악의가 없이 우연히 사람을 밀치거나 기회를 엿봄이 없이 무엇을 던지거나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without hostility someone suddenly shoves another or throws something at him unintentionally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보지 못하고 사람을 죽일 만한 돌을 던져서 죽였을 때에 이는 악의도 없고 해하려 한 것도 아닌즉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without seeing him, drops a stone on him that could kill him, and he dies, then since he was not his enemy and he did not intend to harm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회중이 친 자와 피를 보복하는 자 간에 이 규례대로 판결하여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assembly must judge between him and the avenger of blood according to these regulations.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피를 보복하는 자의 손에서 살인자를 건져내어 그가 피하였던 도피성으로 돌려보낼 것이요 그는 거룩한 기름 부음을 받은 대제사장이 죽기까지 거기 거주할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assembly must protect the one accused of murder from the avenger of blood and send him back to the city of refuge to which he fled. He must stay there until the death of the high priest, who was anointed with the holy oil.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살인자가 어느 때든지 그 피하였던 도피성 지경 밖에 나가면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accused ever goes outside the limits of the city of refuge to which he has fled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피를 보복하는 자가 도피성 지경 밖에서 그 살인자를 만나 죽일지라도 피 흘린 죄가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avenger of blood finds him outside the city, the avenger of blood may kill the accused without being guilty of murder.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이는 살인자가 대제사장이 죽기까지 그 도피성에 머물러야 할 것임이라 대제사장이 죽은 후에는 그 살인자가 자기 소유의 땅으로 돌아갈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accused must stay in his city of refuge until the death of the high priest; only after the death of the high priest may he return to his own property.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○이는 너희의 대대로 거주하는 곳에서 판결하는 규례라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to be legal requirements for you throughout the generations to come, wherever you live.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성읍은 그들의 거처가 되게 하고 초장은 그들의 재산인 가축과 짐승들을 둘 곳이 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have towns to live in and pasturelands for their cattle, flocks and all their other livestock.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사람을 죽인 모든 자 곧 살인한 자는 증인들의 말을 따라서 죽일 것이나 한 증인의 증거만 따라서 죽이지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kills a person is to be put to death as a murderer only on the testimony of witnesses. But no one is to be put to death on the testimony of only one witness.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고의로 살인죄를 범한 살인자는 생명의 속전을 받지 말고 반드시 죽일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accept a ransom for the life of a murderer, who deserves to die. He must surely be put to death.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도피성에 피한 자는 대제사장이 죽기 전에는 속전을 받고 그의 땅으로 돌아가 거주하게 하지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accept a ransom for anyone who has fled to a city of refuge and so allow him to go back and live on his own land before the death of the high priest.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너희는 너희가 거주하는 땅을 더럽히지 말라 피는 땅을 더럽히나니 피 흘림을 받은 땅은 그 피를 흘리게 한 자의 피가 아니면 속함을 받을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pollute the land where you are. Bloodshed pollutes the land, and atonement cannot be made for the land on which blood has been shed, except by the blood of the one who shed 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너희는 너희가 거주하는 땅 곧 내가 거주하는 땅을 더럽히지 말라 나 여호와는 이스라엘 자손 중에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defile the land where you live and where I dwell, for I, the LORD, dwell among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레위인에게 줄 성읍들의 들은 성벽에서부터 밖으로 사방 천 규빗이라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pasturelands around the towns that you give the Levites will extend out fifteen hundred feet from the town wall.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성을 중앙에 두고 성 밖 동쪽으로 이천 규빗, 남쪽으로 이천 규빗, 서쪽으로 이천 규빗, 북쪽으로 이천 규빗을 측량할지니 이는 그들의 성읍의 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Outside the town, measure three thousand feet on the east side, three thousand on the south side, three thousand on the west and three thousand on the north, with the town in the center. They will have this area as pastureland for the towns.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레위인에게 줄 성읍은 살인자들이 피하게 할 도피성으로 여섯 성읍이요 그 외에 사십이 성읍이라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of the towns you give the Levites will be cities of refuge, to which a person who has killed someone may flee. In addition, give them forty-two other towns.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레위인에게 모두 사십팔 성읍을 주고 그 초장도 함께 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you must give the Levites forty-eight towns, together with their pasturelands.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이스라엘 자손의 소유에서 레위인에게 너희가 성읍을 줄 때에 많이 받은 자에게서는 많이 떼어서 주고 적게 받은 자에게서는 적게 떼어 줄 것이라 각기 받은 기업을 따라서 그 성읍들을 레위인에게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towns you give the Levites from the land the Israelites possess are to be given in proportion to the inheritance of each tribe: Take many towns from a tribe that has many, but few from one that has few."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