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 자손의 종족 중 므낫세의 손자 마길의 아들 길르앗 자손 종족들의 수령들이 나아와 모세와 이스라엘 자손의 수령 된 지휘관들 앞에 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family heads of the clan of Gilead son of Makir, the son of Manasseh, who were from the clans of the descendants of Joseph, came and spoke before Moses and the leaders, the heads of the Israelite families.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슬로브핫의 딸들이 여호와께서 모세에게 명령하신 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Zelophehad's daughters did as the LORD commanded Moses.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슬로브핫의 딸 말라와 디르사와 호글라와 밀가와 노아가 다 그들의 숙부의 아들들의 아내가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Zelophehad's daughters -- Mahlah, Tirzah, Hoglah, Milcah and Noah -- married their cousins on their father's side.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요셉의 아들 므낫세 자손의 종족 사람의 아내가 되었으므로 그들의 종족 지파에 그들의 기업이 남아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married within the clans of the descendants of Manasseh son of Joseph, and their inheritance remained in their father's clan and tribe.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여리고 맞은편 요단 가 모압 평지에서 여호와께서 모세를 통하여 이스라엘 자손에게 명령하신 계명과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commands and regulations the LORD gave through Moses to the Israelites on the plains of Moab by the Jordan across from Jericho.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이르되 여호와께서 우리 주에게 명령하사 이스라엘 자손에게 제비 뽑아 그 기업의 땅을 주게 하셨고 여호와께서 또 우리 주에게 명령하사 우리 형제 슬로브핫의 기업을 그의 딸들에게 주게 하셨은즉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"When the LORD commanded my lord to give the land as an inheritance to the Israelites by lot, he ordered you to give the inheritance of our brother Zelophehad to his daughters.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만일 이스라엘 자손의 다른 지파들의 남자들의 아내가 되면 그들의 기업은 우리 조상의 기업에서 떨어져 나가고 그들이 속할 그 지파의 기업에 첨가되리니 그러면 우리가 제비 뽑은 기업에서 떨어져 나갈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suppose they marry men from other Israelite tribes; then their inheritance will be taken from our ancestral inheritance and added to that of the tribe they marry into. And so part of the inheritance allotted to us will be taken away.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자손의 희년을 당하여 그 기업이 그가 속한 지파에 첨가될 것이라 그런즉 그들의 기업은 우리 조상 지파의 기업에서 아주 삭감되리이다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Year of Jubilee for the Israelites comes, their inheritance will be added to that of the tribe into which they marry, and their property will be taken from the tribal inheritance of our forefathers."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모세가 여호와의 말씀으로 이스라엘 자손에게 명령하여 이르되 요셉 자손 지파의 말이 옳도다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at the LORD's command Moses gave this order to the Israelites: "What the tribe of the descendants of Joseph is saying is right.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슬로브핫의 딸들에게 대한 여호와의 명령이 이러하니라 이르시되 슬로브핫의 딸들은 마음대로 시집가려니와 오직 그 조상 지파의 종족에게로만 시집갈지니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commands for Zelophehad's daughters: They may marry anyone they please as long as they marry within the tribal clan of their father.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그리하면 이스라엘 자손의 기업이 이 지파에서 저 지파로 옮기지 않고 이스라엘 자손이 다 각기 조상 지파의 기업을 지킬 것이니라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inheritance in Israel is to pass from tribe to tribe, for every Israelite shall keep the tribal land inherited from his forefathers.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자손의 지파 중 그 기업을 이은 딸들은 모두 자기 조상 지파의 종족되는 사람의 아내가 될 것이라 그리하면 이스라엘 자손이 각기 조상의 기업을 보전하게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daughter who inherits land in any Israelite tribe must marry someone in her father's tribal clan, so that every Israelite will possess the inheritance of his fathers.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기업이 이 지파에서 저 지파로 옮기게 하지 아니하고 이스라엘 자손 지파가 각각 자기 기업을 지키리라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inheritance may pass from tribe to tribe, for each Israelite tribe is to keep the land it inherits."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