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각 사람이 구별한 물건은 그의 것이 되나니 누구든지 제사장에게 주는 것은 그의 것이 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man's sacred gifts are his own, but what he gives to the priest will belong to the priest.'"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이스라엘 자손에게 말하여 그들에게 이르라 만일 어떤 사람의 아내가 탈선하여 남편에게 신의를 저버렸고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`If a man's wife goes astray and is unfaithful to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한 남자가 그 여자와 동침하였으나 그의 남편의 눈에 숨겨 드러나지 아니하였고 그 여자의 더러워진 일에 증인도 없고 그가 잡히지도 아니하였어도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sleeping with another man, and this is hidden from her husband and her impurity is undetected (since there is no witness against her and she has not been caught in the act),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남편이 의심이 생겨 그 아내를 의심하였는데 그의 아내가 더럽혀졌거나 또는 그 남편이 의심이 생겨 그 아내를 의심하였으나 그 아내가 더럽혀지지 아니하였든지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feelings of jealousy come over her husband and he suspects his wife and she is impure -- or if he is jealous and suspects her even though she is not impure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그의 아내를 데리고 제사장에게로 가서 그를 위하여 보리 가루 십분의 일 에바를 헌물로 드리되 그것에 기름도 붓지 말고 유향도 두지 말라 이는 의심의 소제요 죄악을 기억나게 하는 기억의 소제라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is to take his wife to the priest. He must also take an offering of a tenth of an ephah of barley flour on her behalf. He must not pour oil on it or put incense on it, because it is a grain offering for jealousy, a reminder offering to draw attention to guilt.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제사장은 그 여인을 가까이 오게 하여 여호와 앞에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bring her and have her stand before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토기에 거룩한 물을 담고 성막 바닥의 티끌을 취하여 물에 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shall take some holy water in a clay jar and put some dust from the tabernacle floor into the water.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여인을 여호와 앞에 세우고 그의 머리를 풀게 하고 기억나게 하는 소제물 곧 의심의 소제물을 그의 두 손에 두고 제사장은 저주가 되게 할 쓴 물을 자기 손에 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priest has had the woman stand before the LORD, he shall loosen her hair and place in her hands the reminder offering, the grain offering for jealousy, while he himself holds the bitter water that brings a curse.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여인에게 맹세하게 하여 그에게 이르기를 네가 네 남편을 두고 탈선하여 다른 남자와 동침하여 더럽힌 일이 없으면 저주가 되게 하는 이 쓴 물의 해독을 면하리라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 shall put the woman under oath and say to her, "If no other man has slept with you and you have not gone astray and become impure while married to your husband, may this bitter water that brings a curse not harm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명령하여 모든 나병 환자와 유출증이 있는 자와 주검으로 부정하게 된 자를 다 진영 밖으로 내보내되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"Command the Israelites to send away from the camp anyone who has an infectious skin disease or a discharge of any kind, or who is ceremonially unclean because of a dead body.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네가 네 남편을 두고 탈선하여 몸을 더럽혀서 네 남편 아닌 사람과 동침하였으면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have gone astray while married to your husband and you have defiled yourself by sleeping with a man other than your husband"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네 넓적다리가 마르고 네 배가 부어서 네가 네 백성 중에 저줏거리, 맹셋거리가 되게 하실지라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the priest is to put the woman under this curse of the oath -- "may the LORD cause your people to curse and denounce you when he causes your thigh to waste away and your abdomen to swell.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저주가 되게 하는 이 물이 네 창자에 들어가서 네 배를 붓게 하고 네 넓적다리를 마르게 하리라 할 것이요 여인은 아멘 아멘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this water that brings a curse enter your body so that your abdomen swells and your thigh wastes away." "`Then the woman is to say, "Amen. So be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제사장이 저주의 말을 두루마리에 써서 그 글자를 그 쓴 물에 빨아 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write these curses on a scroll and then wash them off into the bitter water.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여인에게 그 저주가 되게 하는 쓴 물을 마시게 할지니 그 저주가 되게 하는 물이 그의 속에 들어 가서 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have the woman drink the bitter water that brings a curse, and this water will enter her and cause bitter suffering.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제사장이 먼저 그 여인의 손에서 의심의 소제물을 취하여 그 소제물을 여호와 앞에 흔들고 제단으로 가지고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take from her hands the grain offering for jealousy, wave it before the LORD and bring it to the altar.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제사장은 그 소제물 중에서 한 움큼을 취하여 그 여자에게 기억나게 하는 소제물로 제단 위에 불사르고 그 후에 여인에게 그 물을 마시게 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then to take a handful of the grain offering as a memorial offering and burn it on the altar; after that, he is to have the woman drink the water.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물을 마시게 한 후에 만일 여인이 몸을 더럽혀서 그 남편에게 범죄하였으면 그 저주가 되게 하는 물이 그의 속에 들어가서 쓰게 되어 그의 배가 부으며 그의 넓적다리가 마르리니 그 여인이 그 백성 중에서 저줏거리가 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she has defiled herself and been unfaithful to her husband, then when she is made to drink the water that brings a curse, it will go into her and cause bitter suffering; her abdomen will swell and her thigh waste away, and she will become accursed among her people.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여인이 더럽힌 일이 없고 정결하면 해를 받지 않고 임신하리라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the woman has not defiled herself and is free from impurity, she will be cleared of guilt and will be able to have children.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이는 의심의 법이니 아내가 그의 남편을 두고 탈선하여 더럽힌 때나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then, is the law of jealousy when a woman goes astray and defiles herself while married to her husband,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남녀를 막론하고 다 진영 밖으로 내보내어 그들이 진영을 더럽히게 하지 말라 내가 그 진영 가운데에 거하느니라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Send away male and female alike; send them outside the camp so they will not defile their camp, where I dwell among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또는 그 남편이 의심이 생겨서 자기의 아내를 의심할 때에 여인을 여호와 앞에 두고 제사장이 이 법대로 행할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when feelings of jealousy come over a man because he suspects his wife. The priest is to have her stand before the LORD and is to apply this entire law to her.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남편은 무죄할 것이요 여인은 죄가 있으면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husband will be innocent of any wrongdoing, but the woman will bear the consequences of her sin.'"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 자손이 그같이 행하여 그들을 진영 밖으로 내보냈으니 곧 여호와께서 모세에게 이르신 대로 이스라엘 자손이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did this; they sent them outside the camp. They did just as the LORD had instructed Moses.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자손에게 이르라 남자나 여자나 사람들이 범하는 죄를 범하여 여호와께 거역함으로 죄를 지으면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`When a man or woman wrongs another in any way and so is unfaithful to the LORD, that person is guilty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지은 죄를 자복하고 그 죄 값을 온전히 갚되 오분의 일을 더하여 그가 죄를 지었던 그 사람에게 돌려줄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must confess the sin he has committed. He must make full restitution for his wrong, add one fifth to it and give it all to the person he has wronged.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죄 값을 받을 만한 친척이 없으면 그 죄 값을 여호와께 드려 제사장에게로 돌릴 것이니 이는 그를 위하여 속죄할 속죄의 숫양과 함께 돌릴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that person has no close relative to whom restitution can be made for the wrong, the restitution belongs to the LORD and must be given to the priest, along with the ram with which atonement is made for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 자손이 거제로 제사장에게 가져오는 모든 성물은 그의 것이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sacred contributions the Israelites bring to a priest will belong to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