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여덟째 날에 산비둘기 두 마리나 집비둘기 새끼 두 마리를 가지고 회막 문에 와서 제사장에게 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 the eighth day he must bring two doves or two young pigeons to the priest at the entrance to the Tent of Meeting.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제사장은 그 하나를 속죄제물로, 하나를 번제물로 드려서 그의 시체로 말미암아 얻은 죄를 속하고 또 그는 그 날에 그의 머리를 성결하게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offer one as a sin offering and the other as a burnt offering to make atonement for him because he sinned by being in the presence of the dead body. That same day he is to consecrate his head.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자기 몸을 구별하여 여호와께 드릴 날을 새로 정하고 일 년 된 숫양을 가져다가 속건제물로 드릴지니라 자기의 몸을 구별한 때에 그의 몸을 더럽혔은즉 지나간 기간은 무효니라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dedicate himself to the LORD for the period of his separation and must bring a year-old male lamb as a guilt offering. The previous days do not count, because he became defiled during his separation.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나실인의 법은 이러하니라 자기의 몸을 구별한 날이 차면 그 사람을 회막 문으로 데리고 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this is the law for the Nazirite when the period of his separation is over. He is to be brought to the entrance to the Tent of Meeting.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여호와께 헌물을 드리되 번제물로 일 년 된 흠 없는 숫양 한 마리와 속죄제물로 일 년 된 흠 없는 어린 암양 한 마리와 화목제물로 흠 없는 숫양 한 마리와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is to present his offerings to the LORD: a year-old male lamb without defect for a burnt offering, a year-old ewe lamb without defect for a sin offering, a ram without defect for a fellowship offering,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무교병 한 광주리와 고운 가루에 기름 섞은 과자들과 기름 바른 무교전병들과 그 소제물과 전제물을 드릴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together with their grain offerings and drink offerings, and a basket of bread made without yeast -- cakes made of fine flour mixed with oil, and wafers spread with oil.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제사장은 그것들을 여호와 앞에 가져다가 속죄제와 번제를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present them before the LORD and make the sin offering and the burnt offering.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화목제물로 숫양에 무교병 한 광주리를 아울러 여호와께 드리고 그 소제와 전제를 드릴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present the basket of unleavened bread and is to sacrifice the ram as a fellowship offering to the LORD, together with its grain offering and drink offering.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자기의 몸을 구별한 나실인은 회막 문에서 자기의 머리털을 밀고 그것을 화목제물 밑에 있는 불에 둘지며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at the entrance to the Tent of Meeting, the Nazirite must shave off the hair that he dedicated. He is to take the hair and put it in the fire that is under the sacrifice of the fellowship offering.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자기의 몸을 구별한 나실인이 그의 머리 털을 민 후에 제사장이 삶은 숫양의 어깨와 광주리 가운데 무교병 하나와 무교전병 하나를 취하여 나실인의 두 손에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Nazirite has shaved off the hair of his dedication, the priest is to place in his hands a boiled shoulder of the ram, and a cake and a wafer from the basket, both made without yeast.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전하여 그들에게 이르라 남자나 여자가 특별한 서원 곧 나실인의 서원을 하고 자기 몸을 구별하여 여호와께 드리려고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`If a man or woman wants to make a special vow, a vow of separation to the LORD as a Nazirite,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 앞에 요제로 흔들 것이며 그것과 흔든 가슴과 받들어올린 넓적다리는 성물이라 다 제사장에게 돌릴 것이니라 그 후에는 나실인이 포도주를 마실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then wave them before the LORD as a wave offering; they are holy and belong to the priest, together with the breast that was waved and the thigh that was presented. After that, the Nazirite may drink wine.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곧 서원한 나실인이 자기의 몸을 구별한 일로 말미암아 여호와께 헌물을 드림과 행할 법이며 이외에도 힘이 미치는 대로 하려니와 그가 서원한 대로 자기의 몸을 구별하는 법을 따라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law of the Nazirite who vows his offering to the LORD in accordance with his separation, in addition to whatever else he can afford. He must fulfill the vow he has made, according to the law of the Nazirite.'"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아론과 그의 아들들에게 말하여 이르기를 너희는 이스라엘 자손을 위하여 이렇게 축복하여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Aaron and his sons, `This is how you are to bless the Israelites. Say to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여호와는 네게 복을 주시고 너를 지키시기를 원하며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 "The LORD bless you and keep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여호와는 그의 얼굴을 네게 비추사 은혜 베푸시기를 원하며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make his face shine upon you and be gracious to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여호와는 그 얼굴을 네게로 향하여 드사 평강 주시기를 원하노라 할지니라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turn his face toward you and give you peace."'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그들은 이같이 내 이름으로 이스라엘 자손에게 축복할지니 내가 그들에게 복을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will put my name on the Israelites, and I will bless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포도주와 독주를 멀리하며 포도주로 된 초나 독주로 된 초를 마시지 말며 포도즙도 마시지 말며 생포도나 건포도도 먹지 말지니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abstain from wine and other fermented drink and must not drink vinegar made from wine or from other fermented drink. He must not drink grape juice or eat grapes or raisins.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자기 몸을 구별하는 모든 날 동안에는 포도나무 소산은 씨나 껍질이라도 먹지 말지며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long as he is a Nazirite, he must not eat anything that comes from the grapevine, not even the seeds or skins.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서원을 하고 구별하는 모든 날 동안은 삭도를 절대로 그의 머리에 대지 말 것이라 자기 몸을 구별하여 여호와께 드리는 날이 차기까지 그는 거룩한즉 그의 머리털을 길게 자라게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entire period of his vow of separation no razor may be used on his head. He must be holy until the period of his separation to the LORD is over; he must let the hair of his head grow long.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자기의 몸을 구별하여 여호와께 드리는 모든 날 동안은 시체를 가까이 하지 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Throughout the period of his separation to the LORD he must not go near a dead body.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부모 형제 자매가 죽은 때에라도 그로 말미암아 몸을 더럽히지 말 것이니 이는 자기의 몸을 구별하여 하나님께 드리는 표가 그의 머리에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his own father or mother or brother or sister dies, he must not make himself ceremonially unclean on account of them, because the symbol of his separation to God is on his head.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자기의 몸을 구별하는 모든 날 동안 그는 여호와께 거룩한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Throughout the period of his separation he is consecrated to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누가 갑자기 그 곁에서 죽어서 스스로 구별한 자의 머리를 더럽히면 그의 몸을 정결하게 하는 날에 머리를 밀 것이니 곧 일곱째 날에 밀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someone dies suddenly in his presence, thus defiling the hair he has dedicated, he must shave his head on the day of his cleansing -- the seventh day.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