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또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레위인을 여호와 앞에 나오게 하고 이스라엘 자손이 그들에게 안수하게 한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bring the Levites before the LORD, and the Israelites are to lay their hands on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아론이 이스라엘 자손을 위하여 레위인을 흔들어 바치는 제물로 여호와 앞에 드릴지니 이는 그들에게 여호와께 봉사하게 하기 위함이라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is to present the Levites before the LORD as a wave offering from the Israelites, so that they may be ready to do the work of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레위인으로 수송아지들의 머리에 안수하게 하고 네가 그 하나는 속죄제물로, 하나는 번제물로 여호와께 드려 레위인을 속죄하고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Levites lay their hands on the heads of the bulls, use the one for a sin offering to the LORD and the other for a burnt offering, to make atonement for the Levites.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레위인을 아론과 그의 아들들 앞에 세워 여호와께 요제로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the Levites stand in front of Aaron and his sons and then present them as a wave offering to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이같이 이스라엘 자손 중에서 레위인을 구별하라 그리하면 그들이 내게 속할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you are to set the Levites apart from the other Israelites, and the Levites will be mine.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네가 그들을 정결하게 하여 요제로 드린 후에 그들이 회막에 들어가서 봉사할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you have purified the Levites and presented them as a wave offering, they are to come to do their work at the Tent of Meeting.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그들은 이스라엘 자손 중에서 내게 온전히 드린 바 된 자라 이스라엘 자손 중 모든 초태생 곧 모든 처음 태어난 자 대신 내가 그들을 취하였나니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the Israelites who are to be given wholly to me. I have taken them as my own in place of the firstborn, the first male offspring from every Israelite woman.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 자손 중에 처음 태어난 것은 사람이든지 짐승이든지 다 내게 속하였음은 내가 애굽 땅에서 모든 처음 태어난 자를 치던 날에 그들을 내게 구별하였음이라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firstborn male in Israel, whether man or animal, is mine. When I struck down all the firstborn in Egypt, I set them apart for myself.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이러므로 내가 이스라엘 자손 중 모든 처음 태어난 자 대신 레위인을 취하였느니라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have taken the Levites in place of all the firstborn sons in Israel.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이스라엘 자손 중에서 레위인을 취하여 그들을 아론과 그의 아들들에게 주어 그들로 회막에서 이스라엘 자손을 대신하여 봉사하게 하며 또 이스라엘 자손을 위하여 속죄하게 하였나니 이는 이스라엘 자손이 성소에 가까이 할 때에 그들 중에 재앙이 없게 하려 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all the Israelites, I have given the Levites as gifts to Aaron and his sons to do the work at the Tent of Meeting on behalf of the Israelites and to make atonement for them so that no plague will strike the Israelites when they go near the sanctuary."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아론에게 말하여 이르라 등불을 켤 때에는 일곱 등잔을 등잔대 앞으로 비추게 할지니라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Aaron and say to him, `When you set up the seven lamps, they are to light the area in front of the lampstand.'"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모세와 아론과 이스라엘 자손의 온 회중이 여호와께서 레위인에 대하여 모세에게 명령하신 것을 다 따라 레위인에게 행하였으되 곧 이스라엘 자손이 그와 같이 그들에게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Aaron and the whole Israelite community did with the Levites just as the LORD commanded Moses.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레위인이 이에 죄에서 스스로 깨끗하게 하고 그들의 옷을 빨매 아론이 그들을 여호와 앞에 요제로 드리고 그가 또 그들을 위하여 속죄하여 정결하게 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purified themselves and washed their clothes. Then Aaron presented them as a wave offering before the LORD and made atonement for them to purify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후에 레위인이 회막에 들어가서 아론과 그의 아들들 앞에서 봉사하니라 여호와께서 레위인의 일에 대하여 모세에게 명령하게 하신 것을 따라 그와 같이 그들에게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the Levites came to do their work at the Tent of Meeting under the supervision of Aaron and his sons. They did with the Levites just as the LORD commanded Moses.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또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레위인은 이같이 할지니 곧 이십오 세 이상으로는 회막에 들어가서 복무하고 봉사할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applies to the Levites: Men twenty-five years old or more shall come to take part in the work at the Tent of Meeting,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오십 세부터는 그 일을 쉬어 봉사하지 아니할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at the age of fifty, they must retire from their regular service and work no longer.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그의 형제와 함께 회막에서 돕는 직무를 지킬 것이요 일하지 아니할 것이라 너는 레위인의 직무에 대하여 이같이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may assist their brothers in performing their duties at the Tent of Meeting, but they themselves must not do the work. This, then, is how you are to assign the responsibilities of the Levites."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아론이 그리하여 등불을 등잔대 앞으로 비추도록 켰으니 여호와께서 모세에게 명령하심과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did so; he set up the lamps so that they faced forward on the lampstand, just as the LORD commanded Moses.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등잔대의 제작법은 이러하니 곧 금을 쳐서 만든 것인데 밑판에서 그 꽃까지 쳐서 만든 것이라 모세가 여호와께서 자기에게 보이신 양식을 따라 이 등잔대를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the lampstand was made: It was made of hammered gold -- from its base to its blossoms. The lampstand was made exactly like the pattern the LORD had shown Moses.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자손 중에서 레위인을 데려다가 정결하게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Levites from among the other Israelites and make them ceremonially clean.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이같이 하여 그들을 정결하게 하되 곧 속죄의 물을 그들에게 뿌리고 그들에게 그들의 전신을 삭도로 밀게 하고 그 의복을 빨게 하여 몸을 정결하게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purify them, do this: Sprinkle the water of cleansing on them; then have them shave their whole bodies and wash their clothes, and so purify themselves.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그들에게 수송아지 한 마리를 번제물로, 기름 섞은 고운 가루를 그 소제물로 가져오게 하고 그 외에 너는 또 수송아지 한 마리를 속죄제물로 가져오고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them take a young bull with its grain offering of fine flour mixed with oil; then you are to take a second young bull for a sin offering.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레위인을 회막 앞에 나오게 하고 이스라엘 자손의 온 회중을 모으고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the Levites to the front of the Tent of Meeting and assemble the whole Israelite community.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