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애굽 땅에서 나온 다음 해 첫째 달에 여호와께서 시내 광야에서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spoke to Moses in the Desert of Sinai in the first month of the second year after they came out of Egypt. He said,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자손에게 말하여 이르라 너희나 너희 후손 중에 시체로 말미암아 부정하게 되든지 먼 여행 중에 있다 할지라도 다 여호와 앞에 마땅히 유월절을 지키되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Israelites: `When any of you or your descendants are unclean because of a dead body or are away on a journey, they may still celebrate the LORD's Passover.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둘째 달 열넷째 날 해 질 때에 그것을 지켜서 어린 양에 무교병과 쓴 나물을 아울러 먹을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celebrate it on the fourteenth day of the second month at twilight. They are to eat the lamb, together with unleavened bread and bitter herbs.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아침까지 그것을 조금도 남겨두지 말며 그 뼈를 하나도 꺾지 말아서 유월절 모든 율례대로 지킬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must not leave any of it till morning or break any of its bones. When they celebrate the Passover, they must follow all the regulations.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사람이 정결하기도 하고 여행 중에도 있지 아니하면서 유월절을 지키지 아니하는 자는 그 백성 중에서 끊어지리니 이런 사람은 그 정한 기일에 여호와께 헌물을 드리지 아니하였은즉 그의 죄를 담당할지며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man who is ceremonially clean and not on a journey fails to celebrate the Passover, that person must be cut off from his people because he did not present the LORD's offering at the appointed time. That man will bear the consequences of his sin.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타국인이 너희 중에 거류하여 여호와 앞에 유월절을 지키고자 하면 유월절 율례대로 그 규례를 따라서 행할지니 거류민에게나 본토인에게나 그 율례는 동일할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alien living among you who wants to celebrate the LORD's Passover must do so in accordance with its rules and regulations. You must have the same regulations for the alien and the native-born.'"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성막을 세운 날에 구름이 성막 곧 증거의 성막을 덮었고 저녁이 되면 성막 위에 불 모양 같은 것이 나타나서 아침까지 이르렀으되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the tabernacle, the Tent of the Testimony, was set up, the cloud covered it. From evening till morning the cloud above the tabernacle looked like fire.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항상 그러하여 낮에는 구름이 그것을 덮었고 밤이면 불 모양이 있었는데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how it continued to be; the cloud covered it, and at night it looked like fire.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구름이 성막에서 떠오르는 때에는 이스라엘 자손이 곧 행진하였고 구름이 머무는 곳에 이스라엘 자손이 진을 쳤으니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cloud lifted from above the Tent, the Israelites set out; wherever the cloud settled, the Israelites encamped.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 자손이 여호와의 명령을 따라 행진하였고 여호와의 명령을 따라 진을 쳤으며 구름이 성막 위에 머무는 동안에는 그들이 진영에 머물렀고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LORD's command the Israelites set out, and at his command they encamped. As long as the cloud stayed over the tabernacle, they remained in camp.</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구름이 성막 위에 머무는 날이 오랠 때에는 이스라엘 자손이 여호와의 명령을 지켜 행진하지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cloud remained over the tabernacle a long time, the Israelites obeyed the LORD's order and did not set 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유월절을 그 정한 기일에 지키게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 Israelites celebrate the Passover at the appointed time.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혹시 구름이 성막 위에 머무는 날이 적을 때에도 그들이 다만 여호와의 명령을 따라 진영에 머물고 여호와의 명령을 따라 행진하였으며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Sometimes the cloud was over the tabernacle only a few days; at the LORD's command they would encamp, and then at his command they would set out.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혹시 구름이 저녁부터 아침까지 있다가 아침에 그 구름이 떠오를 때에는 그들이 행진하였고 구름이 밤낮 있다가 떠오르면 곧 행진하였으며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Sometimes the cloud stayed only from evening till morning, and when it lifted in the morning, they set out. Whether by day or by night, whenever the cloud lifted, they set out.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이틀이든지 한 달이든지 일 년이든지 구름이 성막 위에 머물러 있을 동안에는 이스라엘 자손이 진영에 머물고 행진하지 아니하다가 떠오르면 행진하였으니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the cloud stayed over the tabernacle for two days or a month or a year, the Israelites would remain in camp and not set out; but when it lifted, they would set out.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곧 그들이 여호와의 명령을 따라 진을 치며 여호와의 명령을 따라 행진하고 또 모세를 통하여 이르신 여호와의 명령을 따라 여호와의 직임을 지켰더라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LORD's command they encamped, and at the LORD's command they set out. They obeyed the LORD's order, in accordance with his command through Moses.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정한 기일 곧 이 달 열넷째 날 해 질 때에 너희는 그것을 지키되 그 모든 율례와 그 모든 규례대로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it at the appointed time, at twilight on the fourteenth day of this month, in accordance with all its rules and regulations."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이스라엘 자손에게 명령하여 유월절을 지키라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told the Israelites to celebrate the Passover,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첫째 달 열넷째 날 해 질 때에 시내 광야에서 유월절을 지켰으되 이스라엘 자손이 여호와께서 모세에게 명령하신 것을 다 따라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did so in the Desert of Sinai at twilight on the fourteenth day of the first month. The Israelites did everything just as the LORD commanded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때에 사람의 시체로 말미암아 부정하게 되어서 유월절을 지킬 수 없는 사람들이 있었는데 그들이 그 날에 모세와 아론 앞에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of them could not celebrate the Passover on that day because they were ceremonially unclean on account of a dead body. So they came to Moses and Aaron that same 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그에게 이르되 우리가 사람의 시체로 말미암아 부정하게 되었거니와 우리를 금지하여 이스라엘 자손과 함께 정한 기일에 여호와께 헌물을 드리지 못하게 하심은 어찌함이니이까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Moses, "We have become unclean because of a dead body, but why should we be kept from presenting the LORD's offering with the other Israelites at the appointed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모세가 그들에게 이르되 기다리라 여호와께서 너희에게 대하여 어떻게 명령하시는지 내가 들으리라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answered them, "Wait until I find out what the LORD commands concerning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