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사울이 왕이 될 때에 사십 세라 그가 이스라엘을 다스린 지 이 년에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Saul was thirty years old when he became king, and he reigned over Israel forty- two years.</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번제 드리기를 마치자 사무엘이 온지라 사울이 나가 맞으며 문안하매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Just as he finished making the offering, Samuel arrived, and Saul went out to greet him.</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사무엘이 이르되 왕이 행하신 것이 무엇이냐 하니 사울이 이르되 백성은 내게서 흩어지고 당신은 정한 날 안에 오지 아니하고 블레셋 사람은 믹마스에 모였음을 내가 보았으므로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"What have you done?" asked Samuel. Saul replied, "When I saw that the men were scattering, and that you did not come at the set time, and that the Philistines were assembling at Micmash,</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이에 내가 이르기를 블레셋 사람들이 나를 치러 길갈로 내려오겠거늘 내가 여호와께 은혜를 간구하지 못하였다 하고 부득이하여 번제를 드렸나이다 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thought, `Now the Philistines will come down against me at Gilgal, and I have not sought the LORD's favor.' So I felt compelled to offer the burnt offering."</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사무엘이 사울에게 이르되 왕이 망령되이 행하였도다 왕이 왕의 하나님 여호와께서 왕에게 내리신 명령을 지키지 아니하였도다 그리하였더라면 여호와께서 이스라엘 위에 왕의 나라를 영원히 세우셨을 것이거늘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acted foolishly," Samuel said. "You have not kept the command the LORD your God gave you; if you had, he would have established your kingdom over Israel for all time.</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지금은 왕의 나라가 길지 못할 것이라 여호와께서 왕에게 명령하신 바를 왕이 지키지 아니하였으므로 여호와께서 그의 마음에 맞는 사람을 구하여 여호와께서 그를 그의 백성의 지도자로 삼으셨느니라 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now your kingdom will not endure; the LORD has sought out a man after his own heart and appointed him leader of his people, because you have not kept the LORD's command."</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사무엘이 일어나 길갈에서 떠나 베냐민 기브아로 올라가니라 사울이 자기와 함께 한 백성의 수를 세어 보니 육백 명 가량이라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Samuel left Gilgal and went up to Gibeah in Benjamin, and Saul counted the men who were with him. They numbered about six hundred.</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사울과 그의 아들 요나단과 그들과 함께 한 백성은 베냐민 게바에 있고 블레셋 사람들은 믹마스에 진 쳤더니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Saul and his son Jonathan and the men with them were staying in Gibeah in Benjamin, while the Philistines camped at Micmash.</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노략꾼들이 세 대로 블레셋 사람들의 진영에서 나와서 한 대는 오브라 길을 따라서 수알 땅에 이르렀고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Raiding parties went out from the Philistine camp in three detachments. One turned toward Ophrah in the vicinity of Shual,</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한 대는 벧호론 길로 향하였고 한 대는 광야쪽으로 스보임 골짜기가 내려다 보이는 지역 길로 향하였더라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another toward Beth Horon, and the third toward the borderland overlooking the Valley of Zeboim facing the desert.</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그 때에 이스라엘 온 땅에 철공이 없었으니 이는 블레셋 사람들이 말하기를 히브리 사람이 칼이나 창을 만들까 두렵다 하였음이라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Not a blacksmith could be found in the whole land of Israel, because the Philistines had said, "Otherwise the Hebrews will make swords or spears!"</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이스라엘 사람 삼천 명을 택하여 그 중에서 이천 명은 자기와 함께 믹마스와 벧엘 산에 있게 하고 일천 명은 요나단과 함께 베냐민 기브아에 있게 하고 남은 백성은 각기 장막으로 보내니라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Saul chose three thousand men from Israel; two thousand were with him at Micmash and in the hill country of Bethel, and a thousand were with Jonathan at Gibeah in Benjamin. The rest of the men he sent back to their homes.</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온 이스라엘 사람들이 각기 보습이나 삽이나 도끼나 괭이를 벼리려면 블레셋 사람들에게로 내려갔었는데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all Israel went down to the Philistines to have their plowshares, mattocks, axes and sickles sharpened.</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곧 그들이 괭이나 삽이나 쇠스랑이나 도끼나 쇠채찍이 무딜 때에 그리하였으므로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price was two thirds of a shekel for sharpening plowshares and mattocks, and a third of a shekel for sharpening forks and axes and for repointing goads.</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싸우는 날에 사울과 요나단과 함께 한 백성의 손에는 칼이나 창이 없고 오직 사울과 그의 아들 요나단에게만 있었더라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on the day of the battle not a soldier with Saul and Jonathan had a sword or spear in his hand; only Saul and his son Jonathan had them.</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블레셋 사람들의 부대가 나와서 믹마스 어귀에 이르렀더라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a detachment of Philistines had gone out to the pass at Micmash.</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요나단이 게바에 있는 블레셋 사람의 수비대를 치매 블레셋 사람이 이를 들은지라 사울이 온 땅에 나팔을 불어 이르되 히브리 사람들은 들으라 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Jonathan attacked the Philistine outpost at Geba, and the Philistines heard about it. Then Saul had the trumpet blown throughout the land and said, "Let the Hebrews hear!"</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온 이스라엘이 사울이 블레셋 사람들의 수비대를 친 것과 이스라엘이 블레셋 사람들의 미움을 받게 되었다 함을 듣고 그 백성이 길갈로 모여 사울을 따르니라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all Israel heard the news: "Saul has attacked the Philistine outpost, and now Israel has become a stench to the Philistines." And the people were summoned to join Saul at Gilgal.</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블레셋 사람들이 이스라엘과 싸우려고 모였는데 병거가 삼만이요 마병이 육천 명이요 백성은 해변의 모래 같이 많더라 그들이 올라와 벧아웬 동쪽 믹마스에 진 치매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Philistines assembled to fight Israel, with three thousand chariots, six thousand charioteers, and soldiers as numerous as the sand on the seashore. They went up and camped at Micmash, east of Beth Aven.</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이스라엘 사람들이 위급함을 보고 절박하여 굴과 수풀과 바위 틈과 은밀한 곳과 웅덩이에 숨으며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the men of Israel saw that their situation was critical and that their army was hard pressed, they hid in caves and thickets, among the rocks, and in pits and cisterns.</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어떤 히브리 사람들은 요단을 건너 갓과 길르앗 땅으로 가되 사울은 아직 길갈에 있고 그를 따른 모든 백성은 떨더라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Some Hebrews even crossed the Jordan to the land of Gad and Gilead. Saul remained at Gilgal, and all the troops with him were quaking with fear.</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사울은 사무엘이 정한 기한대로 이레 동안을 기다렸으나 사무엘이 길갈로 오지 아니하매 백성이 사울에게서 흩어지는지라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waited seven days, the time set by Samuel; but Samuel did not come to Gilgal, and Saul's men began to scatter.</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사울이 이르되 번제와 화목제물을 이리로 가져오라 하여 번제를 드렸더니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he said, "Bring me the burnt offering and the fellowship offerings." And Saul offered up the burnt offering.</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