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사무엘이 사울에게 이르되 여호와께서 나를 보내어 왕에게 기름을 부어 그의 백성 이스라엘 위에 왕으로 삼으셨은즉 이제 왕은 여호와의 말씀을 들으소서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to Saul, "I am the one the LORD sent to anoint you king over his people Israel; so listen now to the message from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여호와의 말씀이 사무엘에게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Samuel: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사울을 왕으로 세운 것을 후회하노니 그가 돌이켜서 나를 따르지 아니하며 내 명령을 행하지 아니하였음이니라 하신지라 사무엘이 근심하여 온 밤을 여호와께 부르짖으니라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grieved that I have made Saul king, because he has turned away from me and has not carried out my instructions." Samuel was troubled, and he cried out to the LORD all that night.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사무엘이 사울을 만나려고 아침에 일찍이 일어났더니 어떤 사람이 사무엘에게 말하여 이르되 사울이 갈멜에 이르러 자기를 위하여 기념비를 세우고 발길을 돌려 길갈로 내려갔다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in the morning Samuel got up and went to meet Saul, but he was told, "Saul has gone to Carmel. There he has set up a monument in his own honor and has turned and gone on down to Gilgal."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사무엘이 사울에게 이른즉 사울이 그에게 이르되 원하건대 당신은 여호와께 복을 받으소서 내가 여호와의 명령을 행하였나이다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Samuel reached him, Saul said, "The LORD bless you! I have carried out the LORD's instructions."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사무엘이 이르되 그러면 내 귀에 들려오는 이 양의 소리와 내게 들리는 소의 소리는 어찌 됨이니이까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Samuel said, "What then is this bleating of sheep in my ears? What is this lowing of cattle that I hear?"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사울이 이르되 그것은 무리가 아말렉 사람에게서 끌어 온 것인데 백성이 당신의 하나님 여호와께 제사하려 하여 양들과 소들 중에서 가장 좋은 것을 남김이요 그 외의 것은 우리가 진멸하였나이다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answered, "The soldiers brought them from the Amalekites; they spared the best of the sheep and cattle to sacrifice to the LORD your God, but we totally destroyed the rest."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사무엘이 사울에게 이르되 가만히 계시옵소서 간 밤에 여호와께서 내게 이르신 것을 왕에게 말하리이다 하니 그가 이르되 말씀하소서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"Stop!" Samuel said to Saul. "Let me tell you what the LORD said to me last night." "Tell me," Saul replied.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사무엘이 이르되 왕이 스스로 작게 여길 그 때에 이스라엘 지파의 머리가 되지 아니하셨나이까 여호와께서 왕에게 기름을 부어 이스라엘 왕을 삼으시고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"Although you were once small in your own eyes, did you not become the head of the tribes of Israel? The LORD anointed you king over Israel.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여호와께서 왕을 길로 보내시며 이르시기를 가서 죄인 아말렉 사람을 진멸하되 다 없어지기까지 치라 하셨거늘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sent you on a mission, saying, `Go and completely destroy those wicked people, the Amalekites; make war on them until you have wiped them out.'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어찌하여 왕이 여호와의 목소리를 청종하지 아니하고 탈취하기에만 급하여 여호와께서 악하게 여기시는 일을 행하였나이까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did you not obey the LORD? Why did you pounce on the plunder and do evil in the eyes of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만군의 여호와께서 이같이 말씀하시기를 아말렉이 이스라엘에게 행한 일 곧 애굽에서 나올 때에 길에서 대적한 일로 내가 그들을 벌하노니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`I will punish the Amalekites for what they did to Israel when they waylaid them as they came up from Egypt.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사울이 사무엘에게 이르되 나는 실로 여호와의 목소리를 청종하여 여호와께서 보내신 길로 가서 아말렉 왕 아각을 끌어 왔고 아말렉 사람들을 진멸하였으나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did obey the LORD," Saul said. "I went on the mission the LORD assigned me. I completely destroyed the Amalekites and brought back Agag their king.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다만 백성이 그 마땅히 멸할 것 중에서 가장 좋은 것으로 길갈에서 당신의 하나님 여호와께 제사하려고 양과 소를 끌어 왔나이다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soldiers took sheep and cattle from the plunder, the best of what was devoted to God, in order to sacrifice them to the LORD your God at Gilgal."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사무엘이 이르되 여호와께서 번제와 다른 제사를 그의 목소리를 청종하는 것을 좋아하심 같이 좋아하시겠나이까 순종이 제사보다 낫고 듣는 것이 숫양의 기름보다 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Samuel replied: "Does the LORD delight in burnt offerings and sacrifices as much as in obeying the voice of the LORD? To obey is better than sacrifice, and to heed is better than the fat of rams.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이는 거역하는 것은 점치는 죄와 같고 완고한 것은 사신 우상에게 절하는 죄와 같음이라 왕이 여호와의 말씀을 버렸으므로 여호와께서도 왕을 버려 왕이 되지 못하게 하셨나이다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rebellion is like the sin of divination, and arrogance like the evil of idolatry. Because you have rejected the word of the LORD, he has rejected you as king."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사울이 사무엘에게 이르되 내가 범죄하였나이다 내가 여호와의 명령과 당신의 말씀을 어긴 것은 내가 백성을 두려워하여 그들의 말을 청종하였음이니이다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said to Samuel, "I have sinned. I violated the LORD's command and your instructions. I was afraid of the people and so I gave in to them.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청하오니 지금 내 죄를 사하고 나와 함께 돌아가서 나로 하여금 여호와께 경배하게 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beg you, forgive my sin and come back with me, so that I may worship the LORD."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사무엘이 사울에게 이르되 나는 왕과 함께 돌아가지 아니하리니 이는 왕이 여호와의 말씀을 버렸으므로 여호와께서 왕을 버려 이스라엘 왕이 되지 못하게 하셨음이니이다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Samuel said to him, "I will not go back with you. You have rejected the word of the LORD, and the LORD has rejected you as king over Israel!"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사무엘이 가려고 돌아설 때에 사울이 그의 겉옷자락을 붙잡으매 찢어진지라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Samuel turned to leave, Saul caught hold of the hem of his robe, and it tore.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사무엘이 그에게 이르되 여호와께서 오늘 이스라엘 나라를 왕에게서 떼어 왕보다 나은 왕의 이웃에게 주셨나이다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to him, "The LORD has torn the kingdom of Israel from you today and has given it to one of your neighbors -- to one better than you.</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이스라엘의 지존자는 거짓이나 변개함이 없으시니 그는 사람이 아니시므로 결코 변개하지 않으심이니이다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is the Glory of Israel does not lie or change his mind; for he is not a man, that he should change his mind."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지금 가서 아말렉을 쳐서 그들의 모든 소유를 남기지 말고 진멸하되 남녀와 소아와 젖 먹는 아이와 우양과 낙타와 나귀를 죽이라 하셨나이다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go, attack the Amalekites and totally destroy everything that belongs to them. Do not spare them; put to death men and women, children and infants, cattle and sheep, camels and donkeys.'"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사울이 이르되 내가 범죄하였을지라도 이제 청하옵나니 내 백성의 장로들 앞과 이스라엘 앞에서 나를 높이사 나와 함께 돌아가서 내가 당신의 하나님 여호와께 경배하게 하소서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replied, "I have sinned. But please honor me before the elders of my people and before Israel; come back with me, so that I may worship the LORD your God."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이에 사무엘이 돌이켜 사울을 따라가매 사울이 여호와께 경배하니라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Samuel went back with Saul, and Saul worshiped the LORD.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사무엘이 이르되 너희는 아말렉 사람의 왕 아각을 내게로 끌어 오라 하였더니 아각이 즐거이 오며 이르되 진실로 사망의 괴로움이 지났도다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said, "Bring me Agag king of the Amalekites." Agag came to him confidently, thinking, "Surely the bitterness of death is past."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사무엘이 이르되 네 칼이 여인들에게 자식이 없게 한 것 같이 여인 중 네 어미에게 자식이 없으리라 하고 그가 길갈에서 여호와 앞에서 아각을 찍어 쪼개니라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Samuel said, "As your sword has made women childless, so will your mother be childless among women." And Samuel put Agag to death before the LORD at Gilgal.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이에 사무엘은 라마로 가고 사울은 사울 기브아 자기의 집으로 올라가니라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left for Ramah, but Saul went up to his home in Gibeah of Saul.</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사무엘이 죽는 날까지 사울을 다시 가서 보지 아니하였으니 이는 그가 사울을 위하여 슬퍼함이었고 여호와께서는 사울을 이스라엘 왕으로 삼으신 것을 후회하셨더라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the day Samuel died, he did not go to see Saul again, though Samuel mourned for him. And the LORD was grieved that he had made Saul king over Israel.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사울이 백성을 소집하고 그들을 들라임에서 세어 보니 보병이 이십만 명이요 유다 사람이 만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summoned the men and mustered them at Telaim -- two hundred thousand foot soldiers and ten thousand men from Judah.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사울이 아말렉 성에 이르러 골짜기에 복병시키니라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went to the city of Amalek and set an ambush in the ravine.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사울이 겐 사람에게 이르되 아말렉 사람 중에서 떠나 가라 그들과 함께 너희를 멸하게 될까 하노라 이스라엘 모든 자손이 애굽에서 올라올 때에 너희가 그들을 선대하였느니라 이에 겐 사람이 아말렉 사람 중에서 떠나니라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 Kenites, "Go away, leave the Amalekites so that I do not destroy you along with them; for you showed kindness to all the Israelites when they came up out of Egypt." So the Kenites moved away from the Amalekites.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사울이 하윌라에서부터 애굽 앞 술에 이르기까지 아말렉 사람을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attacked the Amalekites all the way from Havilah to Shur, to the east of Egypt.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아말렉 사람의 왕 아각을 사로잡고 칼날로 그의 모든 백성을 진멸하였으되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Agag king of the Amalekites alive, and all his people he totally destroyed with the sword.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사울과 백성이 아각과 그의 양과 소의 가장 좋은 것 또는 기름진 것과 어린 양과 모든 좋은 것을 남기고 진멸하기를 즐겨 아니하고 가치 없고 하찮은 것은 진멸하니라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Saul and the army spared Agag and the best of the sheep and cattle, the fat calves and lambs -- everything that was good. These they were unwilling to destroy completely, but everything that was despised and weak they totally destroyed.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