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사울이 그의 아들 요나단과 그의 모든 신하에게 다윗을 죽이라 말하였더니 사울의 아들 요나단이 다윗을 심히 좋아하므로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told his son Jonathan and all the attendants to kill David. But Jonathan was very fond of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사울이 단창으로 다윗을 벽에 박으려 하였으나 그는 사울의 앞을 피하고 사울의 창은 벽에 박힌지라 다윗이 그 밤에 도피하매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tried to pin him to the wall with his spear, but David eluded him as Saul drove the spear into the wall. That night David made good his escape.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사울이 전령들을 다윗의 집에 보내어 그를 지키다가 아침에 그를 죽이게 하려 한지라 다윗의 아내 미갈이 다윗에게 말하여 이르되 당신이 이 밤에 당신의 생명을 구하지 아니하면 내일에는 죽임을 당하리라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sent men to David's house to watch it and to kill him in the morning. But Michal, David's wife, warned him, "If you don't run for your life tonight, tomorrow you'll be killed."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미갈이 다윗을 창에서 달아 내리매 그가 피하여 도망하니라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Michal let David down through a window, and he fled and escaped.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미갈이 우상을 가져다가 침상에 누이고 염소 털로 엮은 것을 그 머리에 씌우고 의복으로 그것을 덮었더니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Michal took an idol and laid it on the bed, covering it with a garment and putting some goats' hair at the head.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사울이 전령들을 보내어 다윗을 잡으려 하매 미갈이 이르되 그가 병들었느니라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sent the men to capture David, Michal said, "He is ill."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사울이 또 전령들을 보내어 다윗을 보라 하며 이르되 그를 침상째 내게로 들고 오라 내가 그를 죽이리라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sent the men back to see David and told them, "Bring him up to me in his bed so that I may kill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전령들이 들어가 본즉 침상에는 우상이 있고 염소 털로 엮은 것이 그 머리에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men entered, there was the idol in the bed, and at the head was some goats' hair.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사울이 미갈에게 이르되 너는 어찌하여 이처럼 나를 속여 내 대적을 놓아 피하게 하였느냐 미갈이 사울에게 대답하되 그가 내게 이르기를 나를 놓아 가게 하라 어찌하여 나로 너를 죽이게 하겠느냐 하더이다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Michal, "Why did you deceive me like this and send my enemy away so that he escaped?" Michal told him, "He said to me, `Let me get away. Why should I kill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다윗이 도피하여 라마로 가서 사무엘에게로 나아가서 사울이 자기에게 행한 일을 다 전하였고 다윗과 사무엘이 나욧으로 가서 살았더라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had fled and made his escape, he went to Samuel at Ramah and told him all that Saul had done to him. Then he and Samuel went to Naioth and stayed there.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어떤 사람이 사울에게 전하여 이르되 다윗이 라마 나욧에 있더이다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Word came to Saul: "David is in Naioth at Ramah";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다윗에게 말하여 이르되 내 아버지 사울이 너를 죽이기를 꾀하시느니라 그러므로 이제 청하노니 아침에 조심하여 은밀한 곳에 숨어 있으라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warned him, "My father Saul is looking for a chance to kill you. Be on your guard tomorrow morning; go into hiding and stay there.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사울이 다윗을 잡으러 전령들을 보냈더니 그들이 선지자 무리가 예언하는 것과 사무엘이 그들의 수령으로 선 것을 볼 때에 하나님의 영이 사울의 전령들에게 임하매 그들도 예언을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sent men to capture him. But when they saw a group of prophets prophesying, with Samuel standing there as their leader, the Spirit of God came upon Saul's men and they also prophesied.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어떤 사람이 그것을 사울에게 알리매 사울이 다른 전령들을 보냈더니 그들도 예언을 했으므로 사울이 세 번째 다시 전령들을 보냈더니 그들도 예언을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told about it, and he sent more men, and they prophesied too. Saul sent men a third time, and they also prophesied.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사울도 라마로 가서 세구에 있는 큰 우물에 도착하여 물어 이르되 사무엘과 다윗이 어디 있느냐 어떤 사람이 이르되 라마 나욧에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he himself left for Ramah and went to the great cistern at Secu. And he asked, "Where are Samuel and David?" "Over in Naioth at Ramah," they said.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사울이 라마 나욧으로 가니라 하나님의 영이 그에게도 임하시니 그가 라마 나욧에 이르기까지 걸어가며 예언을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went to Naioth at Ramah. But the Spirit of God came even upon him, and he walked along prophesying until he came to Naioth.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또 그의 옷을 벗고 사무엘 앞에서 예언을 하며 하루 밤낮을 벗은 몸으로 누웠더라 그러므로 속담에 이르기를 사울도 선지자 중에 있느냐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stripped off his robes and also prophesied in Samuel's presence. He lay that way all that day and night. This is why people say, "Is Saul also among the prophets?"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나가서 네가 있는 들에서 내 아버지 곁에 서서 네 일을 내 아버지와 말하다가 무엇을 보면 네게 알려 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go out and stand with my father in the field where you are. I'll speak to him about you and will tell you what I find out."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요나단이 그의 아버지 사울에게 다윗을 칭찬하여 이르되 원하건대 왕은 신하 다윗에게 범죄하지 마옵소서 그는 왕께 득죄하지 아니하였고 그가 왕께 행한 일은 심히 선함이니이다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spoke well of David to Saul his father and said to him, "Let not the king do wrong to his servant David; he has not wronged you, and what he has done has benefited you greatly.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자기 생명을 아끼지 아니하고 블레셋 사람을 죽였고 여호와께서는 온 이스라엘을 위하여 큰 구원을 이루셨으므로 왕이 이를 보고 기뻐하셨거늘 어찌 까닭 없이 다윗을 죽여 무죄한 피를 흘려 범죄하려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his life in his hands when he killed the Philistine. The LORD won a great victory for all Israel, and you saw it and were glad. Why then would you do wrong to an innocent man like David by killing him for no reason?"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사울이 요나단의 말을 듣고 맹세하되 여호와께서 살아 계심을 두고 맹세하거니와 그가 죽임을 당하지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listened to Jonathan and took this oath: "As surely as the LORD lives, David will not be put to death."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요나단이 다윗을 불러 그 모든 일을 그에게 알리고 요나단이 그를 사울에게로 인도하니 그가 사울 앞에 전과 같이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Jonathan called David and told him the whole conversation. He brought him to Saul, and David was with Saul as before.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전쟁이 다시 있으므로 다윗이 나가서 블레셋 사람들과 싸워 그들을 크게 쳐죽이매 그들이 그 앞에서 도망하니라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war broke out, and David went out and fought the Philistines. He struck them with such force that they fled before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사울이 손에 단창을 가지고 그의 집에 앉았을 때에 여호와께서 부리시는 악령이 사울에게 접하였으므로 다윗이 손으로 수금을 탈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an evil spirit from the LORD came upon Saul as he was sitting in his house with his spear in his hand. While David was playing the harp,</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