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놉에 가서 제사장 아히멜렉에게 이르니 아히멜렉이 떨며 다윗을 영접하여 그에게 이르되 어찌하여 네가 홀로 있고 함께 하는 자가 아무도 없느냐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went to Nob, to Ahimelech the priest. Ahimelech trembled when he met him, and asked, "Why are you alone? Why is no one with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날에 다윗이 사울을 두려워하여 일어나 도망하여 가드 왕 아기스에게로 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David fled from Saul and went to Achish king of Gath.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아기스의 신하들이 아기스에게 말하되 이는 그 땅의 왕 다윗이 아니니이까 무리가 춤추며 이 사람의 일을 노래하여 이르되 사울이 죽인 자는 천천이요 다윗은 만만이로다 하지 아니하였나이까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servants of Achish said to him, "Isn't this David, the king of the land? Isn't he the one they sing about in their dances: "`Saul has slain his thousands, and David his tens of thousands'?"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다윗이 이 말을 그의 마음에 두고 가드 왕 아기스를 심히 두려워하여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took these words to heart and was very much afraid of Achish king of Gath.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 앞에서 그의 행동을 변하여 미친 체하고 대문짝에 그적거리며 침을 수염에 흘리매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pretended to be insane in their presence; and while he was in their hands he acted like a madman, making marks on the doors of the gate and letting saliva run down his beard.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아기스가 그의 신하에게 이르되 너희도 보거니와 이 사람이 미치광이로다 어찌하여 그를 내게로 데려왔느냐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Achish said to his servants, "Look at the man! He is insane! Why bring him to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내게 미치광이가 부족하여서 너희가 이 자를 데려다가 내 앞에서 미친 짓을 하게 하느냐 이 자가 어찌 내 집에 들어오겠느냐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 I so short of madmen that you have to bring this fellow here to carry on like this in front of me? Must this man come into my house?"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제사장 아히멜렉에게 이르되 왕이 내게 일을 명령하고 이르시기를 내가 너를 보내는 것과 네게 명령한 일은 아무것도 사람에게 알리지 말라 하시기로 내가 나의 소년들을 이러이러한 곳으로 오라고 말하였나이다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answered Ahimelech the priest, "The king charged me with a certain matter and said to me, `No one is to know anything about your mission and your instructions.' As for my men, I have told them to meet me at a certain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이제 당신의 수중에 무엇이 있나이까 떡 다섯 덩이나 무엇이나 있는 대로 내 손에 주소서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what do you have on hand? Give me five loaves of bread, or whatever you can find."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제사장이 다윗에게 대답하여 이르되 보통 떡은 내 수중에 없으나 거룩한 떡은 있나니 그 소년들이 여자를 가까이만 하지 아니하였으면 주리라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priest answered David, "I don't have any ordinary bread on hand; however, there is some consecrated bread here -- provided the men have kept themselves from women."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제사장에게 대답하여 이르되 우리가 참으로 삼 일 동안이나 여자를 가까이 하지 아니하였나이다 내가 떠난 길이 보통 여행이라도 소년들의 그릇이 성결하겠거든 하물며 오늘 그들의 그릇이 성결하지 아니하겠나이까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replied, "Indeed women have been kept from us, as usual whenever I set out. The men's things are holy even on missions that are not holy. How much more so today!"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제사장이 그 거룩한 떡을 주었으니 거기는 진설병 곧 여호와 앞에서 물려 낸 떡밖에 없었음이라 이 떡은 더운 떡을 드리는 날에 물려 낸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priest gave him the consecrated bread, since there was no bread there except the bread of the Presence that had been removed from before the LORD and replaced by hot bread on the day it was taken away.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날에 사울의 신하 한 사람이 여호와 앞에 머물러 있었는데 그는 도엑이라 이름하는 에돔 사람이요 사울의 목자장이었더라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one of Saul's servants was there that day, detained before the LORD; he was Doeg the Edomite, Saul's head shepherd.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다윗이 아히멜렉에게 이르되 여기 당신의 수중에 창이나 칼이 없나이까 왕의 일이 급하므로 내가 내 칼과 무기를 가지지 못하였나이다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Ahimelech, "Don't you have a spear or a sword here? I haven't brought my sword or any other weapon, because the king's business was urgent."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제사장이 이르되 네가 엘라 골짜기에서 죽인 블레셋 사람 골리앗의 칼이 보자기에 싸여 에봇 뒤에 있으니 네가 그것을 가지려거든 가지라 여기는 그것밖에 다른 것이 없느니라 하는지라 다윗이 이르되 그같은 것이 또 없나니 내게 주소서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replied, "The sword of Goliath the Philistine, whom you killed in the Valley of Elah, is here; it is wrapped in a cloth behind the ephod. If you want it, take it; there is no sword here but that one." David said, "There is none like it; give it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