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사람들이 다윗에게 전하여 이르되 보소서 블레셋 사람이 그일라를 쳐서 그 타작 마당을 탈취하더이다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"Look, the Philistines are fighting against Keilah and are looting the threshing floors,"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이르되 이스라엘 하나님 여호와여 사울이 나 때문에 이 성읍을 멸하려고 그일라로 내려오기를 꾀한다 함을 주의 종이 분명히 들었나이다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"O LORD, God of Israel, your servant has heard definitely that Saul plans to come to Keilah and destroy the town on account of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그일라 사람들이 나를 그의 손에 넘기겠나이까 주의 종이 들은 대로 사울이 내려 오겠나이까 이스라엘의 하나님 여호와여 원하건대 주의 종에게 일러 주옵소서 하니 여호와께서 이르시되 그가 내려오리라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the citizens of Keilah surrender me to him? Will Saul come down, as your servant has heard? O LORD, God of Israel, tell your servant." And the LORD said, "He will."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다윗이 이르되 그일라 사람들이 나와 내 사람들을 사울의 손에 넘기겠나이까 하니 여호와께서 이르시되 그들이 너를 넘기리라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David asked, "Will the citizens of Keilah surrender me and my men to Saul?" And the LORD said, "They will."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다윗과 그의 사람 육백 명 가량이 일어나 그일라를 떠나서 갈 수 있는 곳으로 갔더니 다윗이 그일라에서 피한 것을 어떤 사람이 사울에게 말하매 사울이 가기를 그치니라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about six hundred in number, left Keilah and kept moving from place to place. When Saul was told that David had escaped from Keilah, he did not go there.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광야의 요새에도 있었고 또 십 광야 산골에도 머물렀으므로 사울이 매일 찾되 하나님이 그를 그의 손에 넘기지 아니하시니라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stayed in the desert strongholds and in the hills of the Desert of Ziph. Day after day Saul searched for him, but God did not give David into his hands.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다윗이 사울이 자기의 생명을 빼앗으려고 나온 것을 보았으므로 그가 십 광야 수풀에 있었더니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David was at Horesh in the Desert of Ziph, he learned that Saul had come out to take his life.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사울의 아들 요나단이 일어나 수풀에 들어가서 다윗에게 이르러 그에게 하나님을 힘 있게 의지하게 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Saul's son Jonathan went to David at Horesh and helped him find strength in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곧 요나단이 그에게 이르기를 두려워하지 말라 내 아버지 사울의 손이 네게 미치지 못할 것이요 너는 이스라엘 왕이 되고 나는 네 다음이 될 것을 내 아버지 사울도 안다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be afraid," he said. "My father Saul will not lay a hand on you. You will be king over Israel, and I will be second to you. Even my father Saul knows this."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두 사람이 여호와 앞에서 언약하고 다윗은 수풀에 머물고 요나단은 자기 집으로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of them made a covenant before the LORD. Then Jonathan went home, but David remained at Horesh.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때에 십 사람들이 기브아에 이르러 사울에게 나아와 이르되 다윗이 우리와 함께 광야 남쪽 하길라 산 수풀 요새에 숨지 아니하였나이까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Ziphites went up to Saul at Gibeah and said, "Is not David hiding among us in the strongholds at Horesh, on the hill of Hakilah, south of Jeshimon?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다윗이 여호와께 묻자와 이르되 내가 가서 이 블레셋 사람들을 치리이까 여호와께서 다윗에게 이르시되 가서 블레셋 사람들을 치고 그일라를 구원하라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inquired of the LORD, saying, "Shall I go and attack these Philistines?" The LORD answered him, "Go, attack the Philistines and save Keilah."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그러하온즉 왕은 내려오시기를 원하시는 대로 내려오소서 그를 왕의 손에 넘길 것이 우리의 의무니이다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king, come down whenever it pleases you to do so, and we will be responsible for handing him over to the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사울이 이르되 너희가 나를 긍휼히 여겼으니 여호와께 복 받기를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"The LORD bless you for your concern for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어떤 사람이 내게 말하기를 그는 심히 지혜롭게 행동한다 하나니 너희는 가서 더 자세히 살펴서 그가 어디에 숨었으며 누가 거기서 그를 보았는지 알아보고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make further preparation. Find out where David usually goes and who has seen him there. They tell me he is very crafty.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숨어 있는 모든 곳을 정탐하고 실상을 내게 보고하라 내가 너희와 함께 가리니 그가 이 땅에 있으면 유다 몇 천 명 중에서라도 그를 찾아내리라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Find out about all the hiding places he uses and come back to me with definite information. Then I will go with you; if he is in the area, I will track him down among all the clans of Judah."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일어나 사울보다 먼저 십으로 가니라 다윗과 그의 사람들이 광야 남쪽 마온 광야 아라바에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set out and went to Ziph ahead of Saul. Now David and his men were in the Desert of Maon, in the Arabah south of Jeshimon.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사울과 그의 사람들이 찾으러 온 것을 어떤 사람이 다윗에게 아뢰매 이에 다윗이 바위로 내려가 마온 황무지에 있더니 사울이 듣고 마온 황무지로 다윗을 따라가서는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and his men began the search, and when David was told about it, he went down to the rock and stayed in the Desert of Maon. When Saul heard this, he went into the Desert of Maon in pursuit of David.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사울이 산 이쪽으로 가매 다윗과 그의 사람들은 산 저쪽으로 가며 다윗이 사울을 두려워하여 급히 피하려 하였으니 이는 사울과 그의 사람들이 다윗과 그의 사람들을 에워싸고 잡으려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going along one side of the mountain, and David and his men were on the other side, hurrying to get away from Saul. As Saul and his forces were closing in on David and his men to capture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전령이 사울에게 와서 이르되 급히 오소서 블레셋 사람들이 땅을 침노하나이다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messenger came to Saul, saying, "Come quickly! The Philistines are raiding the land."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이에 사울이 다윗 뒤쫓기를 그치고 돌아와 블레셋 사람들을 치러 갔으므로 그 곳을 셀라하마느곳이라 칭하니라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broke off his pursuit of David and went to meet the Philistines. That is why they call this place Sela Hammahlekoth.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다윗이 거기서 올라가서 엔게디 요새에 머무니라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went up from there and lived in the strongholds of En Gedi.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다윗의 사람들이 그에게 이르되 보소서 우리가 유다에 있기도 두렵거든 하물며 그일라에 가서 블레셋 사람들의 군대를 치는 일이리이까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David's men said to him, "Here in Judah we are afraid. How much more, then, if we go to Keilah against the Philistine forces!"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여호와께 다시 묻자온대 여호와께서 대답하여 이르시되 일어나 그일라로 내려가라 내가 블레셋 사람들을 네 손에 넘기리라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again David inquired of the LORD, and the LORD answered him, "Go down to Keilah, for I am going to give the Philistines into your hand."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다윗과 그의 사람들이 그일라로 가서 블레셋 사람들과 싸워 그들을 크게 쳐서 죽이고 그들의 가축을 끌어 오니라 다윗이 이와 같이 그일라 주민을 구원하니라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went to Keilah, fought the Philistines and carried off their livestock. He inflicted heavy losses on the Philistines and saved the people of Keilah.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아히멜렉의 아들 아비아달이 그일라 다윗에게로 도망할 때에 손에 에봇을 가지고 내려왔더라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Abiathar son of Ahimelech had brought the ephod down with him when he fled to David at Keilah.)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그일라에 온 것을 어떤 사람이 사울에게 알리매 사울이 이르되 하나님이 그를 내 손에 넘기셨도다 그가 문과 문 빗장이 있는 성읍에 들어갔으니 갇혔도다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told that David had gone to Keilah, and he said, "God has handed him over to me, for David has imprisoned himself by entering a town with gates and bars."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사울이 모든 백성을 군사로 불러모으고 그일라로 내려가서 다윗과 그의 사람들을 에워싸려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Saul called up all his forces for battle, to go down to Keilah to besiege David and his men.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다윗은 사울이 자기를 해하려 하는 음모를 알고 제사장 아비아달에게 이르되 에봇을 이리로 가져오라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learned that Saul was plotting against him, he said to Abiathar the priest, "Bring the ephod."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