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블레셋 사람을 쫓다가 돌아오매 어떤 사람이 그에게 말하여 이르되 보소서 다윗이 엔게디 광야에 있더이다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Saul returned from pursuing the Philistines, he was told, "David is in the Desert of En Gedi."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오늘 여호와께서 굴에서 왕을 내 손에 넘기신 것을 왕이 아셨을 것이니이다 어떤 사람이 나를 권하여 왕을 죽이라 하였으나 내가 왕을 아껴 말하기를 나는 내 손을 들어 내 주를 해하지 아니하리니 그는 여호와의 기름 부음을 받은 자이기 때문이라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day you have seen with your own eyes how the LORD delivered you into my hands in the cave. Some urged me to kill you, but I spared you; I said, `I will not lift my hand against my master, because he is the LORD's anointed.'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아버지여 보소서 내 손에 있는 왕의 옷자락을 보소서 내가 왕을 죽이지 아니하고 겉옷 자락만 베었은즉 내 손에 악이나 죄과가 없는 줄을 오늘 아실지니이다 왕은 내 생명을 찾아 해하려 하시나 나는 왕에게 범죄한 일이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my father, look at this piece of your robe in my hand! I cut off the corner of your robe but did not kill you. Now understand and recognize that I am not guilty of wrongdoing or rebellion. I have not wronged you, but you are hunting me down to take my life.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여호와께서는 나와 왕 사이를 판단하사 여호와께서 나를 위하여 왕에게 보복하시려니와 내 손으로는 왕을 해하지 않겠나이다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judge between you and me. And may the LORD avenge the wrongs you have done to me, but my hand will not touch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옛 속담에 말하기를 악은 악인에게서 난다 하였으니 내 손이 왕을 해하지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old saying goes, `From evildoers come evil deeds,' so my hand will not touch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 왕이 누구를 따라 나왔으며 누구의 뒤를 쫓나이까 죽은 개나 벼룩을 쫓음이니이다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whom has the king of Israel come out? Whom are you pursuing? A dead dog? A flea?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그런즉 여호와께서 재판장이 되어 나와 왕 사이에 심판하사 나의 사정을 살펴 억울함을 풀어 주시고 나를 왕의 손에서 건지시기를 원하나이다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be our judge and decide between us. May he consider my cause and uphold it; may he vindicate me by delivering me from your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다윗이 사울에게 이같이 말하기를 마치매 사울이 이르되 내 아들 다윗아 이것이 네 목소리냐 하고 소리를 높여 울며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finished saying this, Saul asked, "Is that your voice, David my son?" And he wept aloud.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다윗에게 이르되 나는 너를 학대하되 너는 나를 선대하니 너는 나보다 의롭도다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more righteous than I," he said. "You have treated me well, but I have treated you badly.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나 선대한 것을 오늘 나타냈나니 여호와께서 나를 네 손에 넘기셨으나 네가 나를 죽이지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just now told me of the good you did to me; the LORD delivered me into your hands, but you did not kill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사람이 그의 원수를 만나면 그를 평안히 가게 하겠느냐 네가 오늘 내게 행한 일로 말미암아 여호와께서 네게 선으로 갚으시기를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finds his enemy, does he let him get away unharmed? May the LORD reward you well for the way you treated me today.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사울이 온 이스라엘에서 택한 사람 삼천 명을 거느리고 다윗과 그의 사람들을 찾으러 들염소 바위로 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took three thousand chosen men from all Israel and set out to look for David and his men near the Crags of the Wild Goats.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보라 나는 네가 반드시 왕이 될 것을 알고 이스라엘 나라가 네 손에 견고히 설 것을 아노니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you will surely be king and that the kingdom of Israel will be established in your hands.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그런즉 너는 내 후손을 끊지 아니하며 내 아버지의 집에서 내 이름을 멸하지 아니할 것을 이제 여호와의 이름으로 내게 맹세하라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swear to me by the LORD that you will not cut off my descendants or wipe out my name from my father's family."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사울에게 맹세하매 사울은 집으로 돌아가고 다윗과 그의 사람들은 요새로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gave his oath to Saul. Then Saul returned home, but David and his men went up to the stronghold.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길 가 양의 우리에 이른즉 굴이 있는지라 사울이 뒤를 보러 들어가니라 다윗과 그의 사람들이 그 굴 깊은 곳에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the sheep pens along the way; a cave was there, and Saul went in to relieve himself. David and his men were far back in the cave.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다윗의 사람들이 이르되 보소서 여호와께서 당신에게 이르시기를 내가 원수를 네 손에 넘기리니 네 생각에 좋은 대로 그에게 행하라 하시더니 이것이 그 날이니이다 하니 다윗이 일어나서 사울의 겉옷 자락을 가만히 베니라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said, "This is the day the LORD spoke of when he said to you, `I will give your enemy into your hands for you to deal with as you wish.'" Then David crept up unnoticed and cut off a corner of Saul's robe.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그리 한 후에 사울의 옷자락 벰으로 말미암아 다윗의 마음이 찔려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David was conscience-stricken for having cut off a corner of his robe.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자기 사람들에게 이르되 내가 손을 들어 여호와의 기름 부음을 받은 내 주를 치는 것은 여호와께서 금하시는 것이니 그는 여호와의 기름 부음을 받은 자가 됨이니라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men, "The LORD forbid that I should do such a thing to my master, the LORD's anointed, or lift my hand against him; for he is the anointed of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이 말로 자기 사람들을 금하여 사울을 해하지 못하게 하니라 사울이 일어나 굴에서 나가 자기 길을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these words David rebuked his men and did not allow them to attack Saul. And Saul left the cave and went his 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후에 다윗도 일어나 굴에서 나가 사울의 뒤에서 외쳐 이르되 내 주 왕이여 하매 사울이 돌아보는지라 다윗이 땅에 엎드려 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went out of the cave and called out to Saul, "My lord the king!" When Saul looked behind him, David bowed down and prostrated himself with his face to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사울에게 이르되 보소서 다윗이 왕을 해하려 한다고 하는 사람들의 말을 왕은 어찌하여 들으시나이까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Saul, "Why do you listen when men say, `David is bent on harming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