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십 사람이 기브아에 와서 사울에게 말하여 이르되 다윗이 광야 앞 하길라 산에 숨지 아니하였나이까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Ziphites went to Saul at Gibeah and said, "Is not David hiding on the hill of Hakilah, which faces Jeshimon?"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다윗이 또 이르되 여호와께서 살아 계심을 두고 맹세하노니 여호와께서 그를 치시리니 혹은 죽을 날이 이르거나 또는 전장에 나가서 망하리라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surely as the LORD lives," he said, "the LORD himself will strike him; either his time will come and he will die, or he will go into battle and perish.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손을 들어 여호와의 기름 부음 받은 자를 치는 것을 여호와께서 금하시나니 너는 그의 머리 곁에 있는 창과 물병만 가지고 가자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forbid that I should lay a hand on the LORD's anointed. Now get the spear and water jug that are near his head, and let's go."</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다윗이 사울의 머리 곁에서 창과 물병을 가지고 떠나가되 아무도 보거나 눈치 채지 못하고 깨어 있는 사람도 없었으니 이는 여호와께서 그들을 깊이 잠들게 하셨으므로 그들이 다 잠들어 있었기 때문이었더라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took the spear and water jug near Saul's head, and they left. No one saw or knew about it, nor did anyone wake up. They were all sleeping, because the LORD had put them into a deep sleep.</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이에 다윗이 건너편으로 가서 멀리 산 꼭대기에 서니 거리가 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crossed over to the other side and stood on top of the hill some distance away; there was a wide space between them.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다윗이 백성과 넬의 아들 아브넬을 대하여 외쳐 이르되 아브넬아 너는 대답하지 아니하느냐 하니 아브넬이 대답하여 이르되 왕을 부르는 너는 누구냐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called out to the army and to Abner son of Ner, "Aren't you going to answer me, Abner?" Abner replied, "Who are you who calls to the king?"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다윗이 아브넬에게 이르되 네가 용사가 아니냐 이스라엘 가운데에 너 같은 자가 누구냐 그러한데 네가 어찌하여 네 주 왕을 보호하지 아니하느냐 백성 가운데 한 사람이 네 주 왕을 죽이려고 들어갔었느니라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said, "You're a man, aren't you? And who is like you in Israel? Why didn't you guard your lord the king? Someone came to destroy your lord the king.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네가 행한 이 일이 옳지 못하도다 여호와께서 살아 계심을 두고 맹세하노니 여호와의 기름 부음 받은 너희 주를 보호하지 아니하였으니 너희는 마땅히 죽을 자이니라 이제 왕의 창과 왕의 머리 곁에 있던 물병이 어디 있나 보라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you have done is not good. As surely as the LORD lives, you and your men deserve to die, because you did not guard your master, the LORD's anointed. Look around you. Where are the king's spear and water jug that were near his head?"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사울이 다윗의 음성을 알아 듣고 이르되 내 아들 다윗아 이것이 네 음성이냐 하는지라 다윗이 이르되 내 주 왕이여 내 음성이니이다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recognized David's voice and said, "Is that your voice, David my son?" David replied, "Yes it is, my lord the king."</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 이르되 내 주는 어찌하여 주의 종을 쫓으시나이까 내가 무엇을 하였으며 내 손에 무슨 악이 있나이까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added, "Why is my lord pursuing his servant? What have I done, and what wrong am I guilty of?</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원하건대 내 주 왕은 이제 종의 말을 들으소서 만일 왕을 충동시켜 나를 해하려 하는 이가 여호와시면 여호와께서는 제물을 받으시기를 원하나이다마는 만일 사람들이면 그들이 여호와 앞에 저주를 받으리니 이는 그들이 이르기를 너는 가서 다른 신들을 섬기라 하고 오늘 나를 쫓아내어 여호와의 기업에 참여하지 못하게 함이니이다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let my lord the king listen to his servant's words. If the LORD has incited you against me, then may he accept an offering. If, however, men have done it, may they be cursed before the LORD! They have now driven me from my share in the LORD's inheritance and have said, `Go, serve other gods.'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사울이 일어나 십 광야에서 다윗을 찾으려고 이스라엘에서 택한 사람 삼천 명과 함께 십 광야로 내려가서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Saul went down to the Desert of Ziph, with his three thousand chosen men of Israel, to search there for David.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그런즉 청하건대 여호와 앞에서 먼 이 곳에서 이제 나의 피가 땅에 흐르지 말게 하옵소서 이는 산에서 메추라기를 사냥하는 자와 같이 이스라엘 왕이 한 벼룩을 수색하러 나오셨음이니이다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do not let my blood fall to the ground far from the presence of the LORD. The king of Israel has come out to look for a flea -- as one hunts a partridge in the mountains."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사울이 이르되 내가 범죄하였도다 내 아들 다윗아 돌아오라 네가 오늘 내 생명을 귀하게 여겼은즉 내가 다시는 너를 해하려 하지 아니하리라 내가 어리석은 일을 하였으니 대단히 잘못되었도다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said, "I have sinned. Come back, David my son. Because you considered my life precious today, I will not try to harm you again. Surely I have acted like a fool and have erred greatly."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다윗이 대답하여 이르되 왕은 창을 보소서 한 소년을 보내어 가져가게 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"Here is the king's spear," David answered. "Let one of your young men come over and get it.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여호와께서 사람에게 그의 공의와 신실을 따라 갚으시리니 이는 여호와께서 오늘 왕을 내 손에 넘기셨으되 나는 손을 들어 여호와의 기름 부음을 받은 자 치기를 원하지 아니하였음이니이다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rewards every man for his righteousness and faithfulness. The LORD delivered you into my hands today, but I would not lay a hand on the LORD's anointed.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오늘 왕의 생명을 내가 중히 여긴 것 같이 내 생명을 여호와께서 중히 여기셔서 모든 환난에서 나를 구하여 내시기를 바라나이다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surely as I valued your life today, so may the LORD value my life and deliver me from all trouble."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사울이 다윗에게 이르되 내 아들 다윗아 네게 복이 있을지로다 네가 큰 일을 행하겠고 반드시 승리를 얻으리라 하니라 다윗은 자기 길로 가고 사울은 자기 곳으로 돌아가니라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said to David, "May you be blessed, my son David; you will do great things and surely triumph." So David went on his way, and Saul returned home.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사울이 광야 앞 하길라 산 길 가에 진 치니라 다윗이 광야에 있더니 사울이 자기를 따라 광야로 들어옴을 알고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made his camp beside the road on the hill of Hakilah facing Jeshimon, but David stayed in the desert. When he saw that Saul had followed him there,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이에 다윗이 정탐꾼을 보내어 사울이 과연 이른 줄 알고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sent out scouts and learned that Saul had definitely arrived.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다윗이 일어나 사울이 진 친 곳에 이르러 사울과 넬의 아들 군사령관 아브넬이 머무는 곳을 본즉 사울이 진영 가운데에 누웠고 백성은 그를 둘러 진 쳤더라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set out and went to the place where Saul had camped. He saw where Saul and Abner son of Ner, the commander of the army, had lain down. Saul was lying inside the camp, with the army encamped around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이에 다윗이 헷 사람 아히멜렉과 스루야의 아들 요압의 아우 아비새에게 물어 이르되 누가 나와 더불어 진영에 내려가서 사울에게 이르겠느냐 하니 아비새가 이르되 내가 함께 가겠나이다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then asked Ahimelech the Hittite and Abishai son of Zeruiah, Joab's brother, "Who will go down into the camp with me to Saul?" "I'll go with you," said Abishai.</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다윗과 아비새가 밤에 그 백성에게 나아가 본즉 사울이 진영 가운데 누워 자고 창은 머리 곁 땅에 꽂혀 있고 아브넬과 백성들은 그를 둘러 누웠는지라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and Abishai went to the army by night, and there was Saul, lying asleep inside the camp with his spear stuck in the ground near his head. Abner and the soldiers were lying around him.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아비새가 다윗에게 이르되 하나님이 오늘 당신의 원수를 당신의 손에 넘기셨나이다 그러므로 청하오니 내가 창으로 그를 찔러서 단번에 땅에 꽂게 하소서 내가 그를 두 번 찌를 것이 없으리이다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Abishai said to David, "Today God has delivered your enemy into your hands. Now let me pin him to the ground with one thrust of my spear; I won't strike him twice."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다윗이 아비새에게 이르되 죽이지 말라 누구든지 손을 들어 여호와의 기름 부음 받은 자를 치면 죄가 없겠느냐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David said to Abishai, "Don't destroy him! Who can lay a hand on the LORD's anointed and be guiltless?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