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다윗이 그 마음에 생각하기를 내가 후일에는 사울의 손에 붙잡히리니 블레셋 사람들의 땅으로 피하여 들어가는 것이 좋으리로다 사울이 이스라엘 온 영토 내에서 다시 나를 찾다가 단념하리니 내가 그의 손에서 벗어나리라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David thought to himself, "One of these days I will be destroyed by the hand of Saul. The best thing I can do is to escape to the land of the Philistines. Then Saul will give up searching for me anywhere in Israel, and I will slip out of his hand."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아기스가 이르되 너희가 오늘은 누구를 침노하였느냐 하니 다윗이 이르되 유다 네겝과 여라무엘 사람의 네겝과 겐 사람의 네겝이니이다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Achish asked, "Where did you go raiding today?" David would say, "Against the Negev of Judah" or "Against the Negev of Jerahmeel" or "Against the Negev of the Kenites."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다윗이 그 남녀를 살려서 가드로 데려가지 아니한 것은 그의 생각에 그들이 우리에게 대하여 이르기를 다윗이 행한 일이 이러하니라 하여 블레셋 사람들의 지방에 거주하는 동안에 이같이 행하는 습관이 있었다 할까 두려워함이었더라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did not leave a man or woman alive to be brought to Gath, for he thought, "They might inform on us and say, `This is what David did.'" And such was his practice as long as he lived in Philistine territory.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아기스가 다윗을 믿고 말하기를 다윗이 자기 백성 이스라엘에게 심히 미움을 받게 되었으니 그는 영원히 내 부하가 되리라고 생각하니라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Achish trusted David and said to himself, "He has become so odious to his people, the Israelites, that he will be my servant forever."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다윗이 일어나 함께 있는 사람 육백 명과 더불어 가드 왕 마옥의 아들 아기스에게로 건너가니라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David and the six hundred men with him left and went over to Achish son of Maoch king of Gath.</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다윗과 그의 사람들이 저마다 가족을 거느리고 가드에서 아기스와 동거하였는데 다윗이 그의 두 아내 이스르엘 여자 아히노암과 나발의 아내였던 갈멜 여자 아비가일과 함께 하였더니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and his men settled in Gath with Achish. Each man had his family with him, and David had his two wives: Ahinoam of Jezreel and Abigail of Carmel, the widow of Nabal.</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다윗이 가드에 도망한 것을 어떤 사람이 사울에게 전하매 사울이 다시는 그를 수색하지 아니하니라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Saul was told that David had fled to Gath, he no longer searched for him.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다윗이 아기스에게 이르되 바라건대 내가 당신께 은혜를 입었다면 지방 성읍 가운데 한 곳을 내게 주어 내가 살게 하소서 당신의 종이 어찌 당신과 함께 왕도에 살리이까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David said to Achish, "If I have found favor in your eyes, let a place be assigned to me in one of the country towns, that I may live there. Why should your servant live in the royal city with you?"</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아기스가 그 날에 시글락을 그에게 주었으므로 시글락이 오늘까지 유다 왕에게 속하니라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on that day Achish gave him Ziklag, and it has belonged to the kings of Judah ever since.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다윗이 블레셋 사람들의 지방에 산 날 수는 일 년 사 개월이었더라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lived in Philistine territory a year and four months.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다윗과 그의 사람들이 올라가서 그술 사람과 기르스 사람과 아말렉 사람을 침노하였으니 그들은 옛적부터 술과 애굽 땅으로 지나가는 지방의 주민이라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David and his men went up and raided the Geshurites, the Girzites and the Amalekites. (From ancient times these peoples had lived in the land extending to Shur and Egypt.)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다윗이 그 땅을 쳐서 남녀를 살려두지 아니하고 양과 소와 나귀와 낙타와 의복을 빼앗아 가지고 돌아와 아기스에게 이르매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Whenever David attacked an area, he did not leave a man or woman alive, but took sheep and cattle, donkeys and camels, and clothes. Then he returned to Achish.</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