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블레셋 사람들이 이스라엘과 싸우려고 군대를 모집한지라 아기스가 다윗에게 이르되 너는 밝히 알라 너와 네 사람들이 나와 함께 나가서 군대에 참가할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Philistines gathered their forces to fight against Israel. Achish said to David, "You must understand that you and your men will accompany me in the army."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여호와의 이름으로 그에게 맹세하여 이르되 여호와께서 살아 계심을 두고 맹세하노니 네가 이 일로는 벌을 당하지 아니하리라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swore to her by the LORD, "As surely as the LORD lives, you will not be punished for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여인이 이르되 내가 누구를 네게로 불러 올리랴 하니 사울이 이르되 사무엘을 불러 올리라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asked, "Whom shall I bring up for you?" "Bring up Samuel," he said.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여인이 사무엘을 보고 큰 소리로 외치며 사울에게 말하여 이르되 당신이 어찌하여 나를 속이셨나이까 당신이 사울이시니이다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saw Samuel, she cried out at the top of her voice and said to Saul, "Why have you deceived me? You are Saul!"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그에게 이르되 두려워하지 말라 네가 무엇을 보았느냐 하니 여인이 사울에게 이르되 내가 영이 땅에서 올라오는 것을 보았나이다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her, "Don't be afraid. What do you see?" The woman said, "I see a spirit coming up out of the ground."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사울이 그에게 이르되 그의 모양이 어떠하냐 하니 그가 이르되 한 노인이 올라오는데 그가 겉옷을 입었나이다 하더라 사울이 그가 사무엘인 줄 알고 그의 얼굴을 땅에 대고 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he look like?" he asked. "An old man wearing a robe is coming up," she said. Then Saul knew it was Samuel, and he bowed down and prostrated himself with his face to the ground.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사무엘이 사울에게 이르되 네가 어찌하여 나를 불러 올려서 나를 성가시게 하느냐 하니 사울이 대답하되 나는 심히 다급하니이다 블레셋 사람들은 나를 향하여 군대를 일으켰고 하나님은 나를 떠나서 다시는 선지자로도, 꿈으로도 내게 대답하지 아니하시기로 내가 행할 일을 알아보려고 당신을 불러 올렸나이다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Saul, "Why have you disturbed me by bringing me up?" "I am in great distress," Saul said. "The Philistines are fighting against me, and God has turned away from me. He no longer answers me, either by prophets or by dreams. So I have called on you to tell me what to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사무엘이 이르되 여호와께서 너를 떠나 네 대적이 되셨거늘 네가 어찌하여 내게 묻느냐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"Why do you consult me, now that the LORD has turned away from you and become your enemy?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나를 통하여 말씀하신 대로 네게 행하사 나라를 네 손에서 떼어 네 이웃 다윗에게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done what he predicted through me. The LORD has torn the kingdom out of your hands and given it to one of your neighbors -- to David.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여호와의 목소리를 순종하지 아니하고 그의 진노를 아말렉에게 쏟지 아니하였으므로 여호와께서 오늘 이 일을 네게 행하셨고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did not obey the LORD or carry out his fierce wrath against the Amalekites, the LORD has done this to you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이스라엘을 너와 함께 블레셋 사람들의 손에 넘기시리니 내일 너와 네 아들들이 나와 함께 있으리라 여호와께서 또 이스라엘 군대를 블레셋 사람들의 손에 넘기시리라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hand over both Israel and you to the Philistines, and tomorrow you and your sons will be with me. The LORD will also hand over the army of Israel to the Philistines."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아기스에게 이르되 그러면 당신의 종이 행할 바를 아시리이다 하니 아기스가 다윗에게 이르되 그러면 내가 너를 영원히 내 머리 지키는 자를 삼으리라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"Then you will see for yourself what your servant can do." Achish replied, "Very well, I will make you my bodyguard for life."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사울이 갑자기 땅에 완전히 엎드러지니 이는 사무엘의 말로 말미암아 심히 두려워함이요 또 그의 기력이 다하였으니 이는 그가 하루 밤낮을 음식을 먹지 못하였음이니라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Saul fell full length on the ground, filled with fear because of Samuel's words. His strength was gone, for he had eaten nothing all that day and night.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여인이 사울에게 이르러 그가 심히 고통 당함을 보고 그에게 이르되 여종이 왕의 말씀을 듣고 내 생명을 아끼지 아니하고 왕이 내게 이르신 말씀을 순종하였사오니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came to Saul and saw that he was greatly shaken, she said, "Look, your maidservant has obeyed you. I took my life in my hands and did what you told me to do.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그런즉 청하건대 이제 당신도 여종의 말을 들으사 내가 왕 앞에 한 조각 떡을 드리게 하시고 왕은 잡수시고 길 가실 때에 기력을 얻으소서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please listen to your servant and let me give you some food so you may eat and have the strength to go on your way."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사울이 거절하여 이르되 내가 먹지 아니하겠노라 하니라 그의 신하들과 여인이 강권하매 그들의 말을 듣고 땅에서 일어나 침상에 앉으니라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refused and said, "I will not eat." But his men joined the woman in urging him, and he listened to them. He got up from the ground and sat on the couch.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여인의 집에 살진 송아지가 있으므로 그것을 급히 잡고 가루를 가져다가 뭉쳐 무교병을 만들고 구워서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had a fattened calf at the house, which she butchered at once. She took some flour, kneaded it and baked bread without yeast.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 앞에와 그의 신하들 앞에 내놓으니 그들이 먹고 일어나서 그 밤에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set it before Saul and his men, and they ate. That same night they got up and left.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사무엘이 죽었으므로 온 이스라엘이 그를 두고 슬피 울며 그의 고향 라마에 장사하였고 사울은 신접한 자와 박수를 그 땅에서 쫓아내었더라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Samuel was dead, and all Israel had mourned for him and buried him in his own town of Ramah. Saul had expelled the mediums and spiritists from the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블레셋 사람들이 모여 수넴에 이르러 진 치매 사울이 온 이스라엘을 모아 길보아에 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assembled and came and set up camp at Shunem, while Saul gathered all the Israelites and set up camp at Gilboa.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사울이 블레셋 사람들의 군대를 보고 두려워서 그의 마음이 크게 떨린지라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saw the Philistine army, he was afraid; terror filled his heart.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여호와께 묻자오되 여호와께서 꿈으로도, 우림으로도, 선지자로도 그에게 대답하지 아니하시므로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inquired of the LORD, but the LORD did not answer him by dreams or Urim or prophets.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그의 신하들에게 이르되 나를 위하여 신접한 여인을 찾으라 내가 그리로 가서 그에게 물으리라 하니 그의 신하들이 그에게 이르되 보소서 엔돌에 신접한 여인이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then said to his attendants, "Find me a woman who is a medium, so I may go and inquire of her." "There is one in Endor," they said.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다른 옷을 입어 변장하고 두 사람과 함께 갈새 그들이 밤에 그 여인에게 이르러서는 사울이 이르되 청하노니 나를 위하여 신접한 술법으로 내가 네게 말하는 사람을 불러 올리라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disguised himself, putting on other clothes, and at night he and two men went to the woman. "Consult a spirit for me," he said, "and bring up for me the one I name."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여인이 그에게 이르되 네가 사울이 행한 일 곧 그가 신접한 자와 박수를 이 땅에서 멸절시켰음을 아나니 네가 어찌하여 내 생명에 올무를 놓아 나를 죽게 하려느냐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said to him, "Surely you know what Saul has done. He has cut off the mediums and spiritists from the land. Why have you set a trap for my life to bring about my death?"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