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기럇여아림 사람들이 와서 여호와의 궤를 옮겨 산에 사는 아비나답의 집에 들여놓고 그의 아들 엘리아살을 거룩하게 구별하여 여호와의 궤를 지키게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men of Kiriath Jearim came and took up the ark of the LORD. They took it to Abinadab's house on the hill and consecrated Eleazar his son to guard the ark of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사무엘이 번제를 드릴 때에 블레셋 사람이 이스라엘과 싸우려고 가까이 오매 그 날에 여호와께서 블레셋 사람에게 큰 우레를 발하여 그들을 어지럽게 하시니 그들이 이스라엘 앞에 패한지라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Samuel was sacrificing the burnt offering, the Philistines drew near to engage Israel in battle. But that day the LORD thundered with loud thunder against the Philistines and threw them into such a panic that they were routed before the Israelites.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이스라엘 사람들이 미스바에서 나가서 블레셋 사람들을 추격하여 벧갈 아래에 이르기까지 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Israel rushed out of Mizpah and pursued the Philistines, slaughtering them along the way to a point below Beth Car.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사무엘이 돌을 취하여 미스바와 센 사이에 세워 이르되 여호와께서 여기까지 우리를 도우셨다 하고 그 이름을 에벤에셀이라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Samuel took a stone and set it up between Mizpah and Shen. He named it Ebenezer, saying, "Thus far has the LORD helped us."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이에 블레셋 사람들이 굴복하여 다시는 이스라엘 지역 안에 들어오지 못하였으며 여호와의 손이 사무엘이 사는 날 동안에 블레셋 사람을 막으시매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Philistines were subdued and did not invade Israelite territory again. Throughout Samuel's lifetime, the hand of the LORD was against the Philistines.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블레셋 사람들이 이스라엘에게서 빼앗았던 성읍이 에그론부터 가드까지 이스라엘에게 회복되니 이스라엘이 그 사방 지역을 블레셋 사람들의 손에서 도로 찾았고 또 이스라엘과 아모리 사람 사이에 평화가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towns from Ekron to Gath that the Philistines had captured from Israel were restored to her, and Israel delivered the neighboring territory from the power of the Philistines. And there was peace between Israel and the Amorites.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사무엘이 사는 날 동안에 이스라엘을 다스렸으되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continued as judge over Israel all the days of his life.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해마다 벧엘과 길갈과 미스바로 순회하여 그 모든 곳에서 이스라엘을 다스렸고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year to year he went on a circuit from Bethel to Gilgal to Mizpah, judging Israel in all those places.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라마로 돌아왔으니 이는 거기에 자기 집이 있음이니라 거기서도 이스라엘을 다스렸으며 또 거기에 여호와를 위하여 제단을 쌓았더라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always went back to Ramah, where his home was, and there he also judged Israel. And he built an altar there to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궤가 기럇여아림에 들어간 날부터 이십 년 동안 오래 있은지라 이스라엘 온 족속이 여호와를 사모하니라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a long time, twenty years in all, that the ark remained at Kiriath Jearim, and all the people of Israel mourned and sought after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사무엘이 이스라엘 온 족속에게 말하여 이르되 만일 너희가 전심으로 여호와께 돌아오려거든 이방 신들과 아스다롯을 너희 중에서 제거하고 너희 마음을 여호와께로 향하여 그만을 섬기라 그리하면 너희를 블레셋 사람의 손에서 건져내시리라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Samuel said to the whole house of Israel, "If you are returning to the LORD with all your hearts, then rid yourselves of the foreign gods and the Ashtoreths and commit yourselves to the LORD and serve him only, and he will deliver you out of the hand of the Philistines."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이에 이스라엘 자손이 바알들과 아스다롯을 제거하고 여호와만 섬기니라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Israelites put away their Baals and Ashtoreths, and served the LORD only.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사무엘이 이르되 온 이스라엘은 미스바로 모이라 내가 너희를 위하여 여호와께 기도하리라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Samuel said, "Assemble all Israel at Mizpah and I will intercede with the LORD for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미스바에 모여 물을 길어 여호와 앞에 붓고 그 날 종일 금식하고 거기에서 이르되 우리가 여호와께 범죄하였나이다 하니라 사무엘이 미스바에서 이스라엘 자손을 다스리니라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assembled at Mizpah, they drew water and poured it out before the LORD. On that day they fasted and there they confessed, "We have sinned against the LORD." And Samuel was leader of Israel at Mizpah.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이스라엘 자손이 미스바에 모였다 함을 블레셋 사람들이 듣고 그들의 방백들이 이스라엘을 치러 올라온지라 이스라엘 자손들이 듣고 블레셋 사람들을 두려워하여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Philistines heard that Israel had assembled at Mizpah, the rulers of the Philistines came up to attack them. And when the Israelites heard of it, they were afraid because of the Philistines.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이스라엘 자손이 사무엘에게 이르되 당신은 우리를 위하여 우리 하나님 여호와께 쉬지 말고 부르짖어 우리를 블레셋 사람들의 손에서 구원하시게 하소서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to Samuel, "Do not stop crying out to the LORD our God for us, that he may rescue us from the hand of the Philistines."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사무엘이 젖 먹는 어린 양 하나를 가져다가 온전한 번제를 여호와께 드리고 이스라엘을 위하여 여호와께 부르짖으매 여호와께서 응답하셨더라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Samuel took a suckling lamb and offered it up as a whole burnt offering to the LORD. He cried out to the LORD on Israel's behalf, and the LORD answered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