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베냐민 지파에 기스라 이름하는 유력한 사람이 있으니 그는 아비엘의 아들이요 스롤의 손자요 베고랏의 증손이요 아비아의 현손이며 베냐민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Benjamite, a man of standing, whose name was Kish son of Abiel, the son of Zeror, the son of Becorath, the son of Aphiah of Benjamin.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그의 사환에게 이르되 네 말이 옳다 가자 하고 그들이 하나님의 사람이 있는 성읍으로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"Good," Saul said to his servant. "Come, let's go." So they set out for the town where the man of God was.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성읍을 향한 비탈길로 올라가다가 물 길으러 나오는 소녀들을 만나 그들에게 묻되 선견자가 여기 있느냐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going up the hill to the town, they met some girls coming out to draw water, and they asked them, "Is the seer 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대답하여 이르되 있나이다 보소서 그가 당신보다 앞서 갔으니 빨리 가소서 백성이 오늘 산당에서 제사를 드리므로 그가 오늘 성읍에 들어오셨나이다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they answered. "He's ahead of you. Hurry now; he has just come to our town today, for the people have a sacrifice at the high place.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당신들이 성읍으로 들어가면 그가 먹으러 산당에 올라가기 전에 곧 만나리이다 그가 오기 전에는 백성이 먹지 아니하나니 이는 그가 제물을 축사한 후에야 청함을 받은 자가 먹음이니이다 그러므로 지금 올라가소서 곧 그를 만나리이다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enter the town, you will find him before he goes up to the high place to eat. The people will not begin eating until he comes, because he must bless the sacrifice; afterward, those who are invited will eat. Go up now; you should find him about this time."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성읍으로 올라가서 그리로 들어갈 때에 사무엘이 마침 산당으로 올라가려고 마주 나오더라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up to the town, and as they were entering it, there was Samuel, coming toward them on his way up to the high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사울이 오기 전날에 여호와께서 사무엘에게 알게 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day before Saul came, the LORD had revealed this to Samuel: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내일 이맘 때에 내가 베냐민 땅에서 한 사람을 네게로 보내리니 너는 그에게 기름을 부어 내 백성 이스라엘의 지도자로 삼으라 그가 내 백성을 블레셋 사람들의 손에서 구원하리라 내 백성의 부르짖음이 내게 상달되었으므로 내가 그들을 돌보았노라 하셨더니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tomorrow I will send you a man from the land of Benjamin. Anoint him leader over my people Israel; he will deliver my people from the hand of the Philistines. I have looked upon my people, for their cry has reached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사울을 볼 때에 여호와께서 그에게 이르시되 보라 이는 내가 네게 말한 사람이니 이가 내 백성을 다스리리라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caught sight of Saul, the LORD said to him, "This is the man I spoke to you about; he will govern my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사울이 성문 안 사무엘에게 나아가 이르되 선견자의 집이 어디인지 청하건대 내게 가르치소서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approached Samuel in the gateway and asked, "Would you please tell me where the seer's house 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사무엘이 사울에게 대답하여 이르되 내가 선견자이니라 너는 내 앞서 산당으로 올라가라 너희가 오늘 나와 함께 먹을 것이요 아침에는 내가 너를 보내되 네 마음에 있는 것을 다 네게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seer," Samuel replied. "Go up ahead of me to the high place, for today you are to eat with me, and in the morning I will let you go and will tell you all that is in your heart.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기스에게 아들이 있으니 그의 이름은 사울이요 준수한 소년이라 이스라엘 자손 중에 그보다 더 준수한 자가 없고 키는 모든 백성보다 어깨 위만큼 더 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son named Saul, an impressive young man without equal among the Israelites -- a head taller than any of the others.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사흘 전에 잃은 네 암나귀들을 염려하지 말라 찾았느니라 온 이스라엘이 사모하는 자가 누구냐 너와 네 아버지의 온 집이 아니냐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donkeys you lost three days ago, do not worry about them; they have been found. And to whom is all the desire of Israel turned, if not to you and all your father's family?"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대답하여 이르되 나는 이스라엘 지파의 가장 작은 지파 베냐민 사람이 아니니이까 또 나의 가족은 베냐민 지파 모든 가족 중에 가장 미약하지 아니하니이까 당신이 어찌하여 내게 이같이 말씀하시나이까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answered, "But am I not a Benjamite, from the smallest tribe of Israel, and is not my clan the least of all the clans of the tribe of Benjamin? Why do you say such a thing to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사무엘이 사울과 그의 사환을 인도하여 객실로 들어가서 청한 자 중 상석에 앉게 하였는데 객은 삼십 명 가량이었더라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brought Saul and his servant into the hall and seated them at the head of those who were invited -- about thirty in number.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사무엘이 요리인에게 이르되 내가 네게 주며 네게 두라고 말한 그 부분을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the cook, "Bring the piece of meat I gave you, the one I told you to lay aside."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요리인이 넓적다리와 그것에 붙은 것을 가져다가 사울 앞에 놓는지라 사무엘이 이르되 보라 이는 두었던 것이니 네 앞에 놓고 먹으라 내가 백성을 청할 때부터 너를 위하여 이것을 두고 이 때를 기다리게 하였느니라 그 날에 사울이 사무엘과 함께 먹으니라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cook took up the leg with what was on it and set it in front of Saul. Samuel said, "Here is what has been kept for you. Eat, because it was set aside for you for this occasion, from the time I said, `I have invited guests.'" And Saul dined with Samuel that 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산당에서 내려 성읍에 들어가서는 사무엘이 사울과 함께 지붕에서 담화하고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came down from the high place to the town, Samuel talked with Saul on the roof of his house.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일찍이 일어날새 동틀 때쯤이라 사무엘이 지붕에서 사울을 불러 이르되 일어나라 내가 너를 보내리라 하매 사울이 일어나고 그 두 사람 사울과 사무엘이 함께 밖으로 나가서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rose about daybreak and Samuel called to Saul on the roof, "Get ready, and I will send you on your way." When Saul got ready, he and Samuel went outside together.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성읍 끝에 이르매 사무엘이 사울에게 이르되 사환에게 우리를 앞서게 하라 하니라 사환이 앞서가므로 또 이르되 너는 이제 잠깐 서 있으라 내가 하나님의 말씀을 네게 들려 주리라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going down to the edge of the town, Samuel said to Saul, "Tell the servant to go on ahead of us" -- and the servant did so -- "but you stay here awhile, so that I may give you a message from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사울의 아버지 기스가 암나귀들을 잃고 그의 아들 사울에게 이르되 너는 일어나 한 사환을 데리고 가서 암나귀들을 찾으라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donkeys belonging to Saul's father Kish were lost, and Kish said to his son Saul, "Take one of the servants with you and go and look for the donkeys."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에브라임 산지와 살리사 땅으로 두루 다녀 보았으나 찾지 못하고 사알림 땅으로 두루 다녀 보았으나 그 곳에는 없었고 베냐민 사람의 땅으로 두루 다녀 보았으나 찾지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passed through the hill country of Ephraim and through the area around Shalisha, but they did not find them. They went on into the district of Shaalim, but the donkeys were not there. Then he passed through the territory of Benjamin, but they did not find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숩 땅에 이른 때에 사울이 함께 가던 사환에게 이르되 돌아가자 내 아버지께서 암나귀 생각은 고사하고 우리를 위하여 걱정하실까 두려워하노라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district of Zuph, Saul said to the servant who was with him, "Come, let's go back, or my father will stop thinking about the donkeys and start worrying about 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대답하되 보소서 이 성읍에 하나님의 사람이 있는데 존경을 받는 사람이라 그가 말한 것은 반드시 다 응하나니 그리로 가사이다 그가 혹 우리가 갈 길을 가르쳐 줄까 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servant replied, "Look, in this town there is a man of God; he is highly respected, and everything he says comes true. Let's go there now. Perhaps he will tell us what way to take."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그의 사환에게 이르되 우리가 가면 그 사람에게 무엇을 드리겠느냐 우리 주머니에 먹을 것이 다하였으니 하나님의 사람에게 드릴 예물이 없도다 무엇이 있느냐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his servant, "If we go, what can we give the man? The food in our sacks is gone. We have no gift to take to the man of God. What do we have?"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사환이 사울에게 다시 대답하여 이르되 보소서 내 손에 은 한 세겔의 사분의 일이 있으니 하나님의 사람에게 드려 우리 길을 가르쳐 달라 하겠나이다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answered him again. "Look," he said, "I have a quarter of a shekel of silver. I will give it to the man of God so that he will tell us what way to take."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옛적 이스라엘에 사람이 하나님께 가서 물으려 하면 말하기를 선견자에게로 가자 하였으니 지금 선지자라 하는 자를 옛적에는 선견자라 일컬었더라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(Formerly in Israel, if a man went to inquire of God, he would say, "Come, let us go to the seer," because the prophet of today used to be called a seer.)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