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암몬 자손의 왕이 죽고 그의 아들 하눈이 대신하여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the king of the Ammonites died, and his son Hanun succeeded him as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백성의 남은 자를 그 아우 아비새의 수하에 맡겨 암몬 자손과 싸우려고 진 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the rest of the men under the command of Abishai his brother and deployed them against the Ammonites.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이르되 만일 아람 사람이 나보다 강하면 네가 나를 돕고 만일 암몬 자손이 너보다 강하면 내가 가서 너를 도우리라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"If the Arameans are too strong for me, then you are to come to my rescue; but if the Ammonites are too strong for you, then I will come to rescue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담대하라 우리가 우리 백성과 우리 하나님의 성읍들을 위하여 담대히 하자 여호와께서 선히 여기시는 대로 행하시기를 원하노라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let us fight bravely for our people and the cities of our God. The LORD will do what is good in his sight."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요압과 그와 함께 한 백성이 아람 사람을 대항하여 싸우려고 나아가니 그들이 그 앞에서 도망하고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and the troops with him advanced to fight the Arameans, and they fled before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암몬 자손은 아람 사람이 도망함을 보고 그들도 아비새 앞에서 도망하여 성읍으로 들어간지라 요압이 암몬 자손을 떠나 예루살렘으로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Ammonites saw that the Arameans were fleeing, they fled before Abishai and went inside the city. So Joab returned from fighting the Ammonites and came to Jerusalem.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아람 사람이 자기가 이스라엘 앞에서 패하였음을 보고 다 모이매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Arameans saw that they had been routed by Israel, they regrouped.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하닷에셀이 사람을 보내 강 건너쪽에 있는 아람 사람을 불러 내매 그들이 헬람에 이르니 하닷에셀의 군사령관 소박이 그들을 거느린지라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Hadadezer had Arameans brought from beyond the River; they went to Helam, with Shobach the commander of Hadadezer's army leading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어떤 사람이 다윗에게 알리매 그가 온 이스라엘을 모으고 요단을 건너 헬람에 이르매 아람 사람들이 다윗을 향하여 진을 치고 더불어 싸우더니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of this, he gathered all Israel, crossed the Jordan and went to Helam. The Arameans formed their battle lines to meet David and fought against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아람 사람이 이스라엘 앞에서 도망한지라 다윗이 아람 병거 칠백 대와 마병 사만 명을 죽이고 또 그 군사령관 소박을 치매 거기서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fled before Israel, and David killed seven hundred of their charioteers and forty thousand of their foot soldiers. He also struck down Shobach the commander of their army, and he died there.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하닷에셀에게 속한 왕들이 자기가 이스라엘 앞에서 패함을 보고 이스라엘과 화친하고 섬기니 그러므로 아람 사람들이 두려워하여 다시는 암몬 자손을 돕지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kings who were vassals of Hadadezer saw that they had been defeated by Israel, they made peace with the Israelites and became subject to them. So the Arameans were afraid to help the Ammonites anymore.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이르되 내가 나하스의 아들 하눈에게 은총을 베풀되 그의 아버지가 내게 은총을 베푼 것 같이 하리라 하고 다윗이 그의 신하들을 보내 그의 아버지를 조상하라 하니라 다윗의 신하들이 암몬 자손의 땅에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thought, "I will show kindness to Hanun son of Nahash, just as his father showed kindness to me." So David sent a delegation to express his sympathy to Hanun concerning his father. When David's men came to the land of the Ammonites,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암몬 자손의 관리들이 그들의 주 하눈에게 말하되 왕은 다윗이 조객을 당신에게 보낸 것이 왕의 아버지를 공경함인 줄로 여기시나이까 다윗이 그의 신하들을 당신에게 보내 이 성을 엿보고 탐지하여 함락시키고자 함이 아니니이까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 nobles said to Hanun their lord, "Do you think David is honoring your father by sending men to you to express sympathy? Hasn't David sent them to you to explore the city and spy it out and overthrow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하눈이 다윗의 신하들을 잡아 그들의 수염 절반을 깎고 그들의 의복의 중동볼기까지 자르고 돌려보내매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Hanun seized David's men, shaved off half of each man's beard, cut off their garments in the middle at the buttocks, and sent them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사람들이 이 일을 다윗에게 알리니라 그 사람들이 크게 부끄러워하므로 왕이 그들을 맞으러 보내 이르기를 너희는 수염이 자라기까지 여리고에서 머물다가 돌아오라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about this, he sent messengers to meet the men, for they were greatly humiliated. The king said, "Stay at Jericho till your beards have grown, and then come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암몬 자손들이 자기들이 다윗에게 미움이 된 줄 알고 암몬 자손들이 사람을 보내 벧르홉 아람 사람과 소바 아람 사람의 보병 이만 명과 마아가 왕과 그의 사람 천 명과 돕 사람 만 이천 명을 고용한지라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Ammonites realized that they had become a stench in David's nostrils, they hired twenty thousand Aramean foot soldiers from Beth Rehob and Zobah, as well as the king of Maacah with a thousand men, and also twelve thousand men from Tob.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듣고 요압과 용사의 온 무리를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David sent Joab out with the entire army of fighting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암몬 자손은 나와서 성문 어귀에 진을 쳤고 소바와 르홉 아람 사람과 돕과 마아가 사람들은 따로 들에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Ammonites came out and drew up in battle formation at the entrance to their city gate, while the Arameans of Zobah and Rehob and the men of Tob and Maacah were by themselves in the open country.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요압이 자기와 맞서 앞뒤에 친 적진을 보고 이스라엘의 선발한 자 중에서 또 엄선하여 아람 사람과 싸우려고 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saw that there were battle lines in front of him and behind him; so he selected some of the best troops in Israel and deployed them against the Arameans.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