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해가 돌아와 왕들이 출전할 때가 되매 다윗이 요압과 그에게 있는 그의 부하들과 온 이스라엘 군대를 보내니 그들이 암몬 자손을 멸하고 랍바를 에워쌌고 다윗은 예루살렘에 그대로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spring, at the time when kings go off to war, David sent Joab out with the king's men and the whole Israelite army. They destroyed the Ammonites and besieged Rabbah. But David remained in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어떤 사람이 다윗에게 아뢰되 우리아가 그의 집으로 내려가지 아니하였나이다 다윗이 우리아에게 이르되 네가 길 갔다가 돌아온 것이 아니냐 어찌하여 네 집으로 내려가지 아니하였느냐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"Uriah did not go home," he asked him, "Haven't you just come from a distance? Why didn't you go home?"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우리아가 다윗에게 아뢰되 언약궤와 이스라엘과 유다가 야영 중에 있고 내 주 요압과 내 왕의 부하들이 바깥 들에 진 치고 있거늘 내가 어찌 내 집으로 가서 먹고 마시고 내 처와 같이 자리이까 내가 이 일을 행하지 아니하기로 왕의 살아 계심과 왕의 혼의 살아 계심을 두고 맹세하나이다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Uriah said to David, "The ark and Israel and Judah are staying in tents, and my master Joab and my lord's men are camped in the open fields. How could I go to my house to eat and drink and lie with my wife? As surely as you live, I will not do such a thing!"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우리아에게 이르되 오늘도 여기 있으라 내일은 내가 너를 보내리라 우리아가 그 날에 예루살렘에 머무니라 이튿날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him, "Stay here one more day, and tomorrow I will send you back." So Uriah remained in Jerusalem that day and the next.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그를 불러서 그로 그 앞에서 먹고 마시고 취하게 하니 저녁 때에 그가 나가서 그의 주의 부하들과 더불어 침상에 눕고 그의 집으로 내려가지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David's invitation, he ate and drank with him, and David made him drunk. But in the evening Uriah went out to sleep on his mat among his master's servants; he did not go home.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아침이 되매 다윗이 편지를 써서 우리아의 손에 들려 요압에게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David wrote a letter to Joab and sent it with Uriah.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편지에 써서 이르기를 너희가 우리아를 맹렬한 싸움에 앞세워 두고 너희는 뒤로 물러가서 그로 맞아 죽게 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it he wrote, "Put Uriah in the front line where the fighting is fiercest. Then withdraw from him so he will be struck down and die."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요압이 그 성을 살펴 용사들이 있는 것을 아는 그 곳에 우리아를 두니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while Joab had the city under siege, he put Uriah at a place where he knew the strongest defenders were.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성 사람들이 나와서 요압과 더불어 싸울 때에 다윗의 부하 중 몇 사람이 엎드러지고 헷 사람 우리아도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the city came out and fought against Joab, some of the men in David's army fell; moreover, Uriah the Hittite died.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요압이 사람을 보내 그 전쟁의 모든 일을 다윗에게 보고할새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sent David a full account of the battle.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전령에게 명령하여 이르되 전쟁의 모든 일을 네가 왕께 보고하기를 마친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instructed the messenger: "When you have finished giving the king this account of the battle,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저녁 때에 다윗이 그의 침상에서 일어나 왕궁 옥상에서 거닐다가 그 곳에서 보니 한 여인이 목욕을 하는데 심히 아름다워 보이는지라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evening David got up from his bed and walked around on the roof of the palace. From the roof he saw a woman bathing. The woman was very beautiful,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혹시 왕이 노하여 네게 말씀하기를 너희가 어찌하여 성에 그처럼 가까이 가서 싸웠느냐 그들이 성 위에서 쏠 줄을 알지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anger may flare up, and he may ask you, `Why did you get so close to the city to fight? Didn't you know they would shoot arrows from the wall?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여룹베셋의 아들 아비멜렉을 쳐죽인 자가 누구냐 여인 하나가 성에서 맷돌 위짝을 그 위에 던지매 그가 데벳스에서 죽지 아니하였느냐 어찌하여 성에 가까이 갔더냐 하시거든 네가 말하기를 왕의 종 헷 사람 우리아도 죽었나이다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killed Abimelech son of Jerub-Besheth? Didn't a woman throw an upper millstone on him from the wall, so that he died in Thebez? Why did you get so close to the wall?' If he asks you this, then say to him, `Also, your servant Uriah the Hittite is dead.'"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전령이 가서 다윗에게 이르러 요압이 그를 보낸 모든 일을 다윗에게 아뢰어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set out, and when he arrived he told David everything Joab had sent him to say.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이르되 그 사람들이 우리보다 우세하여 우리를 향하여 들로 나오므로 우리가 그들을 쳐서 성문 어귀까지 미쳤더니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said to David, "The men overpowered us and came out against us in the open, but we drove them back to the entrance to the city gate.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활 쏘는 자들이 성 위에서 왕의 부하들을 향하여 쏘매 왕의 부하 중 몇 사람이 죽고 왕의 종 헷 사람 우리아도 죽었나이다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archers shot arrows at your servants from the wall, and some of the king's men died. Moreover, your servant Uriah the Hittite is dead."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다윗이 전령에게 이르되 너는 요압에게 이같이 말하기를 이 일로 걱정하지 말라 칼은 이 사람이나 저 사람이나 삼키느니라 그 성을 향하여 더욱 힘써 싸워 함락시키라 하여 너는 그를 담대하게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told the messenger, "Say this to Joab: `Don't let this upset you; the sword devours one as well as another. Press the attack against the city and destroy it.' Say this to encourage Joab."</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우리아의 아내는 그 남편 우리아가 죽었음을 듣고 그의 남편을 위하여 소리내어 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Uriah's wife heard that her husband was dead, she mourned for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장례를 마치매 다윗이 사람을 보내 그를 왕궁으로 데려오니 그가 그의 아내가 되어 그에게 아들을 낳으니라 다윗이 행한 그 일이 여호와 보시기에 악하였더라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time of mourning was over, David had her brought to his house, and she became his wife and bore him a son. But the thing David had done displeased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사람을 보내 그 여인을 알아보게 하였더니 그가 아뢰되 그는 엘리암의 딸이요 헷 사람 우리아의 아내 밧세바가 아니니이까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sent someone to find out about her. The man said, "Isn't this Bathsheba, the daughter of Eliam and the wife of Uriah the Hittite?"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전령을 보내어 그 여자를 자기에게로 데려오게 하고 그 여자가 그 부정함을 깨끗하게 하였으므로 더불어 동침하매 그 여자가 자기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sent messengers to get her. She came to him, and he slept with her. (She had purified herself from her uncleanness.) Then she went back home.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여인이 임신하매 사람을 보내 다윗에게 말하여 이르되 내가 임신하였나이다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conceived and sent word to David, saying, "I am pregnant."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다윗이 요압에게 기별하여 헷 사람 우리아를 내게 보내라 하매 요압이 우리아를 다윗에게로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sent this word to Joab: "Send me Uriah the Hittite." And Joab sent him to David.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우리아가 다윗에게 이르매 다윗이 요압의 안부와 군사의 안부와 싸움이 어떠했는지를 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Uriah came to him, David asked him how Joab was, how the soldiers were and how the war was going.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또 우리아에게 이르되 네 집으로 내려가서 발을 씻으라 하니 우리아가 왕궁에서 나가매 왕의 음식물이 뒤따라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Uriah, "Go down to your house and wash your feet." So Uriah left the palace, and a gift from the king was sent after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우리아는 집으로 내려가지 아니하고 왕궁 문에서 그의 주의 모든 부하들과 더불어 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Uriah slept at the entrance to the palace with all his master's servants and did not go down to his house.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