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스루야의 아들 요압이 왕의 마음이 압살롬에게로 향하는 줄 알고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son of Zeruiah knew that the king's heart longed for Absalom.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왕이 이르되 누구든지 네게 말하는 자를 내게로 데려오라 그가 다시는 너를 건드리지도 못하리라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replied, "If anyone says anything to you, bring him to me, and he will not bother you again."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여인이 이르되 청하건대 왕은 왕의 하나님 여호와를 기억하사 원수 갚는 자가 더 죽이지 못하게 하옵소서 내 아들을 죽일까 두렵나이다 하니 왕이 이르되 여호와께서 살아 계심을 두고 맹세하노니 네 아들의 머리카락 하나도 땅에 떨어지지 아니하리라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said, "Then let the king invoke the LORD his God to prevent the avenger of blood from adding to the destruction, so that my son will not be destroyed." "As surely as the LORD lives," he said, "not one hair of your son's head will fall to the ground."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여인이 이르되 청하건대 당신의 여종을 용납하여 한 말씀을 내 주 왕께 여쭙게 하옵소서 하니 그가 이르되 말하라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woman said, "Let your servant speak a word to my lord the king." "Speak," he replied.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여인이 이르되 그러면 어찌하여 왕께서 하나님의 백성에게 대하여 이같은 생각을 하셨나이까 이 말씀을 하심으로 왕께서 죄 있는 사람 같이 되심은 그 내쫓긴 자를 왕께서 집으로 돌아오게 하지 아니하심이니이다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woman said, "Why then have you devised a thing like this against the people of God? When the king says this, does he not convict himself, for the king has not brought back his banished son?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우리는 필경 죽으리니 땅에 쏟아진 물을 다시 담지 못함 같을 것이오나 하나님은 생명을 빼앗지 아니하시고 방책을 베푸사 내쫓긴 자가 하나님께 버린 자가 되지 아니하게 하시나이다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Like water spilled on the ground, which cannot be recovered, so we must die. But God does not take away life; instead, he devises ways so that a banished person may not remain estranged from him.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이제 내가 와서 내 주 왕께 이 말씀을 여쭙는 것은 백성들이 나를 두렵게 하므로 당신의 여종이 스스로 말하기를 내가 왕께 여쭈오면 혹시 종이 청하는 것을 왕께서 시행하실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now I have come to say this to my lord the king because the people have made me afraid. Your servant thought, `I will speak to the king; perhaps he will do what his servant asks.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왕께서 들으시고 나와 내 아들을 함께 하나님의 기업에서 끊을 자의 손으로부터 주의 종을 구원하시리라 함이니이다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Perhaps the king will agree to deliver his servant from the hand of the man who is trying to cut off both me and my son from the inheritance God gave us.'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당신의 여종이 또 스스로 말하기를 내 주 왕의 말씀이 나의 위로가 되기를 원한다 하였사오니 이는 내 주 왕께서 하나님의 사자 같이 선과 악을 분간하심이니이다 원하건대 왕의 하나님 여호와께서 왕과 같이 계시옵소서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now your servant says, `May the word of my lord the king bring me rest, for my lord the king is like an angel of God in discerning good and evil. May the LORD your God be with you.'"</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왕이 그 여인에게 대답하여 이르되 바라노니 내가 네게 묻는 것을 내게 숨기지 말라 여인이 이르되 내 주 왕은 말씀하옵소서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said to the woman, "Do not keep from me the answer to what I am going to ask you." "Let my lord the king speak," the woman said.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왕이 이르되 이 모든 일에 요압이 너와 함께 하였느냐 하니 여인이 대답하여 이르되 내 주 왕의 살아 계심을 두고 맹세하옵나니 내 주 왕의 말씀을 좌로나 우로나 옮길 자가 없으리이다 왕의 종 요압이 내게 명령하였고 그가 이 모든 말을 왕의 여종의 입에 넣어 주었사오니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asked, "Isn't the hand of Joab with you in all this?" The woman answered, "As surely as you live, my lord the king, no one can turn to the right or to the left from anything my lord the king says. Yes, it was your servant Joab who instructed me to do this and who put all these words into the mouth of your servant.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드고아에 사람을 보내 거기서 지혜로운 여인 하나를 데려다가 그에게 이르되 청하건대 너는 상주가 된 것처럼 상복을 입고 기름을 바르지 말고 죽은 사람을 위하여 오래 슬퍼하는 여인 같이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Joab sent someone to Tekoa and had a wise woman brought from there. He said to her, "Pretend you are in mourning. Dress in mourning clothes, and don't use any cosmetic lotions. Act like a woman who has spent many days grieving for the dead.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이는 왕의 종 요압이 이 일의 형편을 바꾸려 하여 이렇게 함이니이다 내 주 왕의 지혜는 하나님의 사자의 지혜와 같아서 땅에 있는 일을 다 아시나이다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servant Joab did this to change the present situation. My lord has wisdom like that of an angel of God -- he knows everything that happens in the land."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왕이 요압에게 이르되 내가 이 일을 허락하였으니 가서 청년 압살롬을 데려오라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said to Joab, "Very well, I will do it. Go, bring back the young man Absalom."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요압이 땅에 엎드려 절하고 왕을 위하여 복을 빌고 요압이 이르되 내 주 왕이여 종의 구함을 왕이 허락하시니 종이 왕 앞에서 은혜 입은 줄을 오늘 아나이다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fell with his face to the ground to pay him honor, and he blessed the king. Joab said, "Today your servant knows that he has found favor in your eyes, my lord the king, because the king has granted his servant's request."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요압이 일어나 그술로 가서 압살롬을 데리고 예루살렘으로 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Joab went to Geshur and brought Absalom back to Jerusalem.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왕이 이르되 그를 그의 집으로 물러가게 하여 내 얼굴을 볼 수 없게 하라 하매 압살롬이 자기 집으로 돌아가고 왕의 얼굴을 보지 못하니라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king said, "He must go to his own house; he must not see my face." So Absalom went to his own house and did not see the face of the king.</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온 이스라엘 가운데에서 압살롬 같이 아름다움으로 크게 칭찬 받는 자가 없었으니 그는 발바닥부터 정수리까지 흠이 없음이라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all Israel there was not a man so highly praised for his handsome appearance as Absalom. From the top of his head to the sole of his foot there was no blemish in him.</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그의 머리털이 무거우므로 연말마다 깎았으며 그의 머리 털을 깎을 때에 그것을 달아본즉 그의 머리털이 왕의 저울로 이백 세겔이었더라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Whenever he cut the hair of his head -- he used to cut his hair from time to time when it became too heavy for him -- he would weigh it, and its weight was two hundred shekels by the royal standard.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압살롬이 아들 셋과 딸 하나를 낳았는데 딸의 이름은 다말이라 그는 얼굴이 아름다운 여자더라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Three sons and a daughter were born to Absalom. The daughter's name was Tamar, and she became a beautiful woman.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압살롬이 이태 동안 예루살렘에 있으되 왕의 얼굴을 보지 못하였으므로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Absalom lived two years in Jerusalem without seeing the king's face.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압살롬이 요압을 왕께 보내려 하여 압살롬이 요압에게 사람을 보내 부르되 그에게 오지 아니하고 또 다시 그에게 보내되 오지 아니하는지라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Absalom sent for Joab in order to send him to the king, but Joab refused to come to him. So he sent a second time, but he refused to come.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왕께 들어가서 그에게 이러이러하게 말하라고 요압이 그의 입에 할 말을 넣어 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go to the king and speak these words to him." And Joab put the words in her mouth.</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압살롬이 자기의 종들에게 이르되 보라 요압의 밭이 내 밭 근처에 있고 거기 보리가 있으니 가서 불을 지르라 하니라 압살롬의 종들이 그 밭에 불을 질렀더니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to his servants, "Look, Joab's field is next to mine, and he has barley there. Go and set it on fire." So Absalom's servants set the field on fire.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요압이 일어나 압살롬의 집으로 가서 그에게 이르되 어찌하여 네 종들이 내 밭에 불을 질렀느냐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Joab did go to Absalom's house and he said to him, "Why have your servants set my field on fire?"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압살롬이 요압에게 대답하되 내가 일찍이 사람을 네게 보내 너를 이리로 오라고 청한 것은 내가 너를 왕께 보내 아뢰게 하기를 어찌하여 내가 그술에서 돌아오게 되었나이까 이 때까지 거기에 있는 것이 내게 나았으리이다 하려 함이로라 이제는 네가 나로 하여금 왕의 얼굴을 볼 수 있게 하라 내가 만일 죄가 있으면 왕이 나를 죽이시는 것이 옳으니라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Absalom said to Joab, "Look, I sent word to you and said, `Come here so I can send you to the king to ask, "Why have I come from Geshur? It would be better for me if I were still there!"' Now then, I want to see the king's face, and if I am guilty of anything, let him put me to death."</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요압이 왕께 나아가서 그에게 아뢰매 왕이 압살롬을 부르니 그가 왕께 나아가 그 앞에서 얼굴을 땅에 대어 그에게 절하매 왕이 압살롬과 입을 맞추니라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Joab went to the king and told him this. Then the king summoned Absalom, and he came in and bowed down with his face to the ground before the king. And the king kissed Absalom.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드고아 여인이 왕께 아뢸 때에 얼굴을 땅에 대고 엎드려 이르되 왕이여 도우소서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woman from Tekoa went to the king, she fell with her face to the ground to pay him honor, and she said, "Help me, O king!"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왕이 그에게 이르되 무슨 일이냐 하니라 대답하되 나는 진정으로 과부니이다 남편은 죽고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asked her, "What is troubling you?" She said, "I am indeed a widow; my husband is dead.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 여종에게 아들 둘이 있더니 그들이 들에서 싸우나 그들을 말리는 사람이 아무도 없으므로 한 아이가 다른 아이를 쳐죽인지라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your servant had two sons. They got into a fight with each other in the field, and no one was there to separate them. One struck the other and killed him.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온 족속이 일어나서 당신의 여종 나를 핍박하여 말하기를 그의 동생을 쳐죽인 자를 내놓으라 우리가 그의 동생 죽인 죄를 갚아 그를 죽여 상속자 될 것까지 끊겠노라 하오니 그러한즉 그들이 내게 남아 있는 숯불을 꺼서 내 남편의 이름과 씨를 세상에 남겨두지 아니하겠나이다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whole clan has risen up against your servant; they say, `Hand over the one who struck his brother down, so that we may put him to death for the life of his brother whom he killed; then we will get rid of the heir as well.' They would put out the only burning coal I have left, leaving my husband neither name nor descendant on the face of the earth."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왕이 여인에게 이르되 네 집으로 가라 내가 너를 위하여 명령을 내리리라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said to the woman, "Go home, and I will issue an order in your behalf."</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드고아 여인이 왕께 아뢰되 내 주 왕이여 그 죄는 나와 내 아버지의 집으로 돌릴 것이니 왕과 왕위는 허물이 없으리이다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woman from Tekoa said to him, "My lord the king, let the blame rest on me and on my father's family, and let the king and his throne be without guilt."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