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2" r:id="rId1"/>
  </p:sldMasterIdLst>
  <p:notesMasterIdLst>
    <p:notesMasterId r:id="rId2"/>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Lst>
  <p:sldSz cx="12192000" cy="6858000"/>
  <p:notesSz cx="6858000" cy="9144000"/>
  <p:defaultTextStyle>
    <a:defPPr>
      <a:defRPr lang="ko-KR"/>
    </a:defPPr>
    <a:lvl1pPr marL="0" algn="l" defTabSz="914377" rtl="0" eaLnBrk="1" latinLnBrk="1" hangingPunct="1">
      <a:defRPr sz="1800" kern="1200">
        <a:solidFill>
          <a:schemeClr val="tx1"/>
        </a:solidFill>
        <a:latin typeface="+mn-lt"/>
        <a:ea typeface="+mn-ea"/>
        <a:cs typeface="+mn-cs"/>
      </a:defRPr>
    </a:lvl1pPr>
    <a:lvl2pPr marL="457189" algn="l" defTabSz="914377" rtl="0" eaLnBrk="1" latinLnBrk="1" hangingPunct="1">
      <a:defRPr sz="1800" kern="1200">
        <a:solidFill>
          <a:schemeClr val="tx1"/>
        </a:solidFill>
        <a:latin typeface="+mn-lt"/>
        <a:ea typeface="+mn-ea"/>
        <a:cs typeface="+mn-cs"/>
      </a:defRPr>
    </a:lvl2pPr>
    <a:lvl3pPr marL="914377" algn="l" defTabSz="914377" rtl="0" eaLnBrk="1" latinLnBrk="1" hangingPunct="1">
      <a:defRPr sz="1800" kern="1200">
        <a:solidFill>
          <a:schemeClr val="tx1"/>
        </a:solidFill>
        <a:latin typeface="+mn-lt"/>
        <a:ea typeface="+mn-ea"/>
        <a:cs typeface="+mn-cs"/>
      </a:defRPr>
    </a:lvl3pPr>
    <a:lvl4pPr marL="1371566" algn="l" defTabSz="914377" rtl="0" eaLnBrk="1" latinLnBrk="1" hangingPunct="1">
      <a:defRPr sz="1800" kern="1200">
        <a:solidFill>
          <a:schemeClr val="tx1"/>
        </a:solidFill>
        <a:latin typeface="+mn-lt"/>
        <a:ea typeface="+mn-ea"/>
        <a:cs typeface="+mn-cs"/>
      </a:defRPr>
    </a:lvl4pPr>
    <a:lvl5pPr marL="1828754" algn="l" defTabSz="914377" rtl="0" eaLnBrk="1" latinLnBrk="1" hangingPunct="1">
      <a:defRPr sz="1800" kern="1200">
        <a:solidFill>
          <a:schemeClr val="tx1"/>
        </a:solidFill>
        <a:latin typeface="+mn-lt"/>
        <a:ea typeface="+mn-ea"/>
        <a:cs typeface="+mn-cs"/>
      </a:defRPr>
    </a:lvl5pPr>
    <a:lvl6pPr marL="2285943" algn="l" defTabSz="914377" rtl="0" eaLnBrk="1" latinLnBrk="1" hangingPunct="1">
      <a:defRPr sz="1800" kern="1200">
        <a:solidFill>
          <a:schemeClr val="tx1"/>
        </a:solidFill>
        <a:latin typeface="+mn-lt"/>
        <a:ea typeface="+mn-ea"/>
        <a:cs typeface="+mn-cs"/>
      </a:defRPr>
    </a:lvl6pPr>
    <a:lvl7pPr marL="2743131" algn="l" defTabSz="914377" rtl="0" eaLnBrk="1" latinLnBrk="1" hangingPunct="1">
      <a:defRPr sz="1800" kern="1200">
        <a:solidFill>
          <a:schemeClr val="tx1"/>
        </a:solidFill>
        <a:latin typeface="+mn-lt"/>
        <a:ea typeface="+mn-ea"/>
        <a:cs typeface="+mn-cs"/>
      </a:defRPr>
    </a:lvl7pPr>
    <a:lvl8pPr marL="3200320" algn="l" defTabSz="914377" rtl="0" eaLnBrk="1" latinLnBrk="1" hangingPunct="1">
      <a:defRPr sz="1800" kern="1200">
        <a:solidFill>
          <a:schemeClr val="tx1"/>
        </a:solidFill>
        <a:latin typeface="+mn-lt"/>
        <a:ea typeface="+mn-ea"/>
        <a:cs typeface="+mn-cs"/>
      </a:defRPr>
    </a:lvl8pPr>
    <a:lvl9pPr marL="3657509" algn="l" defTabSz="914377"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33" autoAdjust="0"/>
    <p:restoredTop sz="94807"/>
  </p:normalViewPr>
  <p:slideViewPr>
    <p:cSldViewPr snapToGrid="0" snapToObjects="1">
      <p:cViewPr varScale="1">
        <p:scale>
          <a:sx n="89" d="100"/>
          <a:sy n="89" d="100"/>
        </p:scale>
        <p:origin x="115" y="182"/>
      </p:cViewPr>
      <p:guideLst>
        <p:guide orient="horz" pos="2160"/>
        <p:guide pos="3840"/>
      </p:guideLst>
    </p:cSldViewPr>
  </p:slideViewPr>
  <p:notesTextViewPr>
    <p:cViewPr>
      <p:scale>
        <a:sx n="1" d="1"/>
        <a:sy n="1" d="1"/>
      </p:scale>
      <p:origin x="0" y="0"/>
    </p:cViewPr>
  </p:notesTextViewPr>
  <p:sorterViewPr>
    <p:cViewPr>
      <p:scale>
        <a:sx n="100" d="100"/>
        <a:sy n="100" d="100"/>
      </p:scale>
      <p:origin x="0" y="-24"/>
    </p:cViewPr>
  </p:sorter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 Id="rId32" Type="http://schemas.openxmlformats.org/officeDocument/2006/relationships/slide" Target="slides/slide26.xml"/><Relationship Id="rId33" Type="http://schemas.openxmlformats.org/officeDocument/2006/relationships/slide" Target="slides/slide27.xml"/><Relationship Id="rId34" Type="http://schemas.openxmlformats.org/officeDocument/2006/relationships/slide" Target="slides/slide28.xml"/><Relationship Id="rId35" Type="http://schemas.openxmlformats.org/officeDocument/2006/relationships/slide" Target="slides/slide29.xml"/><Relationship Id="rId36" Type="http://schemas.openxmlformats.org/officeDocument/2006/relationships/slide" Target="slides/slide30.xml"/><Relationship Id="rId37" Type="http://schemas.openxmlformats.org/officeDocument/2006/relationships/slide" Target="slides/slide31.xml"/><Relationship Id="rId38" Type="http://schemas.openxmlformats.org/officeDocument/2006/relationships/slide" Target="slides/slide32.xml"/><Relationship Id="rId39" Type="http://schemas.openxmlformats.org/officeDocument/2006/relationships/slide" Target="slides/slide33.xml"/><Relationship Id="rId40" Type="http://schemas.openxmlformats.org/officeDocument/2006/relationships/slide" Target="slides/slide34.xml"/><Relationship Id="rId41" Type="http://schemas.openxmlformats.org/officeDocument/2006/relationships/slide" Target="slides/slide35.xml"/><Relationship Id="rId42" Type="http://schemas.openxmlformats.org/officeDocument/2006/relationships/slide" Target="slides/slide36.xml"/><Relationship Id="rId43"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ko-KR" altLang="en-US"/>
          </a:p>
        </p:txBody>
      </p:sp>
      <p:sp>
        <p:nvSpPr>
          <p:cNvPr id="3" name="날짜 개체 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F6D1817-882F-4A44-92A5-C0EF71714840}" type="datetimeFigureOut">
              <a:rPr kumimoji="1" lang="ko-KR" altLang="en-US" smtClean="0"/>
              <a:t>2019-08-27</a:t>
            </a:fld>
            <a:endParaRPr kumimoji="1" lang="ko-KR" altLang="en-US"/>
          </a:p>
        </p:txBody>
      </p:sp>
      <p:sp>
        <p:nvSpPr>
          <p:cNvPr id="4" name="슬라이드 이미지 개체 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ko-KR" altLang="en-US"/>
              <a:t>마스터 텍스트 스타일을 편집하려면 클릭</a:t>
            </a:r>
          </a:p>
          <a:p>
            <a:pPr lvl="1"/>
            <a:r>
              <a:rPr kumimoji="1" lang="ko-KR" altLang="en-US"/>
              <a:t>두 번째 수준</a:t>
            </a:r>
          </a:p>
          <a:p>
            <a:pPr lvl="2"/>
            <a:r>
              <a:rPr kumimoji="1" lang="ko-KR" altLang="en-US"/>
              <a:t>세 번째 수준</a:t>
            </a:r>
          </a:p>
          <a:p>
            <a:pPr lvl="3"/>
            <a:r>
              <a:rPr kumimoji="1" lang="ko-KR" altLang="en-US"/>
              <a:t>네 번째 수준</a:t>
            </a:r>
          </a:p>
          <a:p>
            <a:pPr lvl="4"/>
            <a:r>
              <a:rPr kumimoji="1" lang="ko-KR" altLang="en-US"/>
              <a:t>다섯 번째 수준</a:t>
            </a:r>
          </a:p>
        </p:txBody>
      </p:sp>
      <p:sp>
        <p:nvSpPr>
          <p:cNvPr id="6" name="바닥글 개체 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ko-KR" altLang="en-US"/>
          </a:p>
        </p:txBody>
      </p:sp>
      <p:sp>
        <p:nvSpPr>
          <p:cNvPr id="7" name="슬라이드 번호 개체 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9D9AA-53CD-A94B-9002-8F3D2BD40A7E}" type="slidenum">
              <a:rPr kumimoji="1" lang="ko-KR" altLang="en-US" smtClean="0"/>
              <a:t>‹#›</a:t>
            </a:fld>
            <a:endParaRPr kumimoji="1" lang="ko-KR" altLang="en-US"/>
          </a:p>
        </p:txBody>
      </p:sp>
    </p:spTree>
    <p:extLst>
      <p:ext uri="{BB962C8B-B14F-4D97-AF65-F5344CB8AC3E}">
        <p14:creationId xmlns:p14="http://schemas.microsoft.com/office/powerpoint/2010/main" val="1960569024"/>
      </p:ext>
    </p:extLst>
  </p:cSld>
  <p:clrMap bg1="lt1" tx1="dk1" bg2="lt2" tx2="dk2" accent1="accent1" accent2="accent2" accent3="accent3" accent4="accent4" accent5="accent5" accent6="accent6" hlink="hlink" folHlink="folHlink"/>
  <p:notesStyle>
    <a:lvl1pPr marL="0" algn="l" defTabSz="914377" rtl="0" eaLnBrk="1" latinLnBrk="1" hangingPunct="1">
      <a:defRPr sz="1200" kern="1200">
        <a:solidFill>
          <a:schemeClr val="tx1"/>
        </a:solidFill>
        <a:latin typeface="+mn-lt"/>
        <a:ea typeface="+mn-ea"/>
        <a:cs typeface="+mn-cs"/>
      </a:defRPr>
    </a:lvl1pPr>
    <a:lvl2pPr marL="457189" algn="l" defTabSz="914377" rtl="0" eaLnBrk="1" latinLnBrk="1" hangingPunct="1">
      <a:defRPr sz="1200" kern="1200">
        <a:solidFill>
          <a:schemeClr val="tx1"/>
        </a:solidFill>
        <a:latin typeface="+mn-lt"/>
        <a:ea typeface="+mn-ea"/>
        <a:cs typeface="+mn-cs"/>
      </a:defRPr>
    </a:lvl2pPr>
    <a:lvl3pPr marL="914377" algn="l" defTabSz="914377" rtl="0" eaLnBrk="1" latinLnBrk="1" hangingPunct="1">
      <a:defRPr sz="1200" kern="1200">
        <a:solidFill>
          <a:schemeClr val="tx1"/>
        </a:solidFill>
        <a:latin typeface="+mn-lt"/>
        <a:ea typeface="+mn-ea"/>
        <a:cs typeface="+mn-cs"/>
      </a:defRPr>
    </a:lvl3pPr>
    <a:lvl4pPr marL="1371566" algn="l" defTabSz="914377" rtl="0" eaLnBrk="1" latinLnBrk="1" hangingPunct="1">
      <a:defRPr sz="1200" kern="1200">
        <a:solidFill>
          <a:schemeClr val="tx1"/>
        </a:solidFill>
        <a:latin typeface="+mn-lt"/>
        <a:ea typeface="+mn-ea"/>
        <a:cs typeface="+mn-cs"/>
      </a:defRPr>
    </a:lvl4pPr>
    <a:lvl5pPr marL="1828754" algn="l" defTabSz="914377" rtl="0" eaLnBrk="1" latinLnBrk="1" hangingPunct="1">
      <a:defRPr sz="1200" kern="1200">
        <a:solidFill>
          <a:schemeClr val="tx1"/>
        </a:solidFill>
        <a:latin typeface="+mn-lt"/>
        <a:ea typeface="+mn-ea"/>
        <a:cs typeface="+mn-cs"/>
      </a:defRPr>
    </a:lvl5pPr>
    <a:lvl6pPr marL="2285943" algn="l" defTabSz="914377" rtl="0" eaLnBrk="1" latinLnBrk="1" hangingPunct="1">
      <a:defRPr sz="1200" kern="1200">
        <a:solidFill>
          <a:schemeClr val="tx1"/>
        </a:solidFill>
        <a:latin typeface="+mn-lt"/>
        <a:ea typeface="+mn-ea"/>
        <a:cs typeface="+mn-cs"/>
      </a:defRPr>
    </a:lvl6pPr>
    <a:lvl7pPr marL="2743131" algn="l" defTabSz="914377" rtl="0" eaLnBrk="1" latinLnBrk="1" hangingPunct="1">
      <a:defRPr sz="1200" kern="1200">
        <a:solidFill>
          <a:schemeClr val="tx1"/>
        </a:solidFill>
        <a:latin typeface="+mn-lt"/>
        <a:ea typeface="+mn-ea"/>
        <a:cs typeface="+mn-cs"/>
      </a:defRPr>
    </a:lvl7pPr>
    <a:lvl8pPr marL="3200320" algn="l" defTabSz="914377" rtl="0" eaLnBrk="1" latinLnBrk="1" hangingPunct="1">
      <a:defRPr sz="1200" kern="1200">
        <a:solidFill>
          <a:schemeClr val="tx1"/>
        </a:solidFill>
        <a:latin typeface="+mn-lt"/>
        <a:ea typeface="+mn-ea"/>
        <a:cs typeface="+mn-cs"/>
      </a:defRPr>
    </a:lvl8pPr>
    <a:lvl9pPr marL="3657509" algn="l" defTabSz="914377"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제목 슬라이드">
    <p:spTree>
      <p:nvGrpSpPr>
        <p:cNvPr id="1" name=""/>
        <p:cNvGrpSpPr/>
        <p:nvPr/>
      </p:nvGrpSpPr>
      <p:grpSpPr>
        <a:xfrm>
          <a:off x="0" y="0"/>
          <a:ext cx="0" cy="0"/>
          <a:chOff x="0" y="0"/>
          <a:chExt cx="0" cy="0"/>
        </a:xfrm>
      </p:grpSpPr>
      <p:sp>
        <p:nvSpPr>
          <p:cNvPr id="2" name="제목 1"/>
          <p:cNvSpPr>
            <a:spLocks noGrp="1"/>
          </p:cNvSpPr>
          <p:nvPr>
            <p:ph type="ctrTitle"/>
          </p:nvPr>
        </p:nvSpPr>
        <p:spPr>
          <a:xfrm>
            <a:off x="914400" y="2130426"/>
            <a:ext cx="10363200" cy="1470025"/>
          </a:xfrm>
        </p:spPr>
        <p:txBody>
          <a:bodyPr/>
          <a:lstStyle>
            <a:lvl1pPr>
              <a:defRPr/>
            </a:lvl1pPr>
          </a:lstStyle>
          <a:p>
            <a:r>
              <a:rPr lang="ko-KR" altLang="en-US" dirty="0"/>
              <a:t>마스터 제목 스타일 편집</a:t>
            </a:r>
          </a:p>
        </p:txBody>
      </p:sp>
      <p:sp>
        <p:nvSpPr>
          <p:cNvPr id="3" name="부제목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ko-KR" altLang="en-US" dirty="0"/>
              <a:t>마스터 부제목 스타일 편집</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0331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제목 및 세로 텍스트">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7851657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세로 제목 및 텍스트">
    <p:spTree>
      <p:nvGrpSpPr>
        <p:cNvPr id="1" name=""/>
        <p:cNvGrpSpPr/>
        <p:nvPr/>
      </p:nvGrpSpPr>
      <p:grpSpPr>
        <a:xfrm>
          <a:off x="0" y="0"/>
          <a:ext cx="0" cy="0"/>
          <a:chOff x="0" y="0"/>
          <a:chExt cx="0" cy="0"/>
        </a:xfrm>
      </p:grpSpPr>
      <p:sp>
        <p:nvSpPr>
          <p:cNvPr id="2" name="세로 제목 1"/>
          <p:cNvSpPr>
            <a:spLocks noGrp="1"/>
          </p:cNvSpPr>
          <p:nvPr>
            <p:ph type="title" orient="vert"/>
          </p:nvPr>
        </p:nvSpPr>
        <p:spPr>
          <a:xfrm>
            <a:off x="8839200" y="206375"/>
            <a:ext cx="2743200" cy="4387851"/>
          </a:xfrm>
        </p:spPr>
        <p:txBody>
          <a:bodyPr vert="eaVert"/>
          <a:lstStyle>
            <a:lvl1pPr>
              <a:defRPr/>
            </a:lvl1pPr>
          </a:lstStyle>
          <a:p>
            <a:r>
              <a:rPr lang="ko-KR" altLang="en-US" dirty="0"/>
              <a:t>마스터 제목 스타일 편집</a:t>
            </a:r>
          </a:p>
        </p:txBody>
      </p:sp>
      <p:sp>
        <p:nvSpPr>
          <p:cNvPr id="3" name="세로 텍스트 개체 틀 2"/>
          <p:cNvSpPr>
            <a:spLocks noGrp="1"/>
          </p:cNvSpPr>
          <p:nvPr>
            <p:ph type="body" orient="vert" idx="1"/>
          </p:nvPr>
        </p:nvSpPr>
        <p:spPr>
          <a:xfrm>
            <a:off x="609600" y="206375"/>
            <a:ext cx="8026400" cy="4387851"/>
          </a:xfrm>
        </p:spPr>
        <p:txBody>
          <a:bodyPr vert="eaVert"/>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6362835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제목 및 내용">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idx="1"/>
          </p:nvPr>
        </p:nvSpPr>
        <p:spPr/>
        <p:txBody>
          <a:bodyPr/>
          <a:lstStyle>
            <a:lvl1pPr>
              <a:defRPr/>
            </a:lvl1pPr>
            <a:lvl2pPr>
              <a:defRPr/>
            </a:lvl2pPr>
            <a:lvl3pPr>
              <a:defRPr/>
            </a:lvl3pPr>
            <a:lvl4pPr>
              <a:defRPr/>
            </a:lvl4pPr>
            <a:lvl5pPr>
              <a:defRPr/>
            </a:lvl5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357177472"/>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구역 머리글">
    <p:spTree>
      <p:nvGrpSpPr>
        <p:cNvPr id="1" name=""/>
        <p:cNvGrpSpPr/>
        <p:nvPr/>
      </p:nvGrpSpPr>
      <p:grpSpPr>
        <a:xfrm>
          <a:off x="0" y="0"/>
          <a:ext cx="0" cy="0"/>
          <a:chOff x="0" y="0"/>
          <a:chExt cx="0" cy="0"/>
        </a:xfrm>
      </p:grpSpPr>
      <p:sp>
        <p:nvSpPr>
          <p:cNvPr id="2" name="제목 1"/>
          <p:cNvSpPr>
            <a:spLocks noGrp="1"/>
          </p:cNvSpPr>
          <p:nvPr>
            <p:ph type="title"/>
          </p:nvPr>
        </p:nvSpPr>
        <p:spPr>
          <a:xfrm>
            <a:off x="963084" y="4406901"/>
            <a:ext cx="10363200" cy="1362075"/>
          </a:xfrm>
        </p:spPr>
        <p:txBody>
          <a:bodyPr anchor="t"/>
          <a:lstStyle>
            <a:lvl1pPr algn="l">
              <a:defRPr sz="5333" b="1" cap="all"/>
            </a:lvl1pPr>
          </a:lstStyle>
          <a:p>
            <a:r>
              <a:rPr lang="ko-KR" altLang="en-US" dirty="0"/>
              <a:t>마스터 제목 스타일 편집</a:t>
            </a:r>
          </a:p>
        </p:txBody>
      </p:sp>
      <p:sp>
        <p:nvSpPr>
          <p:cNvPr id="3" name="텍스트 개체 틀 2"/>
          <p:cNvSpPr>
            <a:spLocks noGrp="1"/>
          </p:cNvSpPr>
          <p:nvPr>
            <p:ph type="body" idx="1"/>
          </p:nvPr>
        </p:nvSpPr>
        <p:spPr>
          <a:xfrm>
            <a:off x="963084" y="2906713"/>
            <a:ext cx="10363200" cy="1500187"/>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ko-KR" altLang="en-US" dirty="0"/>
              <a:t>마스터 텍스트 스타일을 편집합니다</a:t>
            </a:r>
          </a:p>
        </p:txBody>
      </p:sp>
      <p:sp>
        <p:nvSpPr>
          <p:cNvPr id="4" name="날짜 개체 틀 3"/>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029738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콘텐츠 2개">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내용 개체 틀 2"/>
          <p:cNvSpPr>
            <a:spLocks noGrp="1"/>
          </p:cNvSpPr>
          <p:nvPr>
            <p:ph sz="half" idx="1"/>
          </p:nvPr>
        </p:nvSpPr>
        <p:spPr>
          <a:xfrm>
            <a:off x="609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내용 개체 틀 3"/>
          <p:cNvSpPr>
            <a:spLocks noGrp="1"/>
          </p:cNvSpPr>
          <p:nvPr>
            <p:ph sz="half" idx="2"/>
          </p:nvPr>
        </p:nvSpPr>
        <p:spPr>
          <a:xfrm>
            <a:off x="6197600" y="1200151"/>
            <a:ext cx="5384800" cy="3394075"/>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0871252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비교">
    <p:spTree>
      <p:nvGrpSpPr>
        <p:cNvPr id="1" name=""/>
        <p:cNvGrpSpPr/>
        <p:nvPr/>
      </p:nvGrpSpPr>
      <p:grpSpPr>
        <a:xfrm>
          <a:off x="0" y="0"/>
          <a:ext cx="0" cy="0"/>
          <a:chOff x="0" y="0"/>
          <a:chExt cx="0" cy="0"/>
        </a:xfrm>
      </p:grpSpPr>
      <p:sp>
        <p:nvSpPr>
          <p:cNvPr id="2" name="제목 1"/>
          <p:cNvSpPr>
            <a:spLocks noGrp="1"/>
          </p:cNvSpPr>
          <p:nvPr>
            <p:ph type="title"/>
          </p:nvPr>
        </p:nvSpPr>
        <p:spPr>
          <a:xfrm>
            <a:off x="609600" y="274639"/>
            <a:ext cx="10972800" cy="1143000"/>
          </a:xfrm>
        </p:spPr>
        <p:txBody>
          <a:bodyPr/>
          <a:lstStyle>
            <a:lvl1pPr>
              <a:defRPr/>
            </a:lvl1pPr>
          </a:lstStyle>
          <a:p>
            <a:r>
              <a:rPr lang="ko-KR" altLang="en-US" dirty="0"/>
              <a:t>마스터 제목 스타일 편집</a:t>
            </a:r>
          </a:p>
        </p:txBody>
      </p:sp>
      <p:sp>
        <p:nvSpPr>
          <p:cNvPr id="3" name="텍스트 개체 틀 2"/>
          <p:cNvSpPr>
            <a:spLocks noGrp="1"/>
          </p:cNvSpPr>
          <p:nvPr>
            <p:ph type="body" idx="1"/>
          </p:nvPr>
        </p:nvSpPr>
        <p:spPr>
          <a:xfrm>
            <a:off x="609600" y="1535113"/>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4" name="내용 개체 틀 3"/>
          <p:cNvSpPr>
            <a:spLocks noGrp="1"/>
          </p:cNvSpPr>
          <p:nvPr>
            <p:ph sz="half" idx="2"/>
          </p:nvPr>
        </p:nvSpPr>
        <p:spPr>
          <a:xfrm>
            <a:off x="609600" y="2174875"/>
            <a:ext cx="5386917"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5" name="텍스트 개체 틀 4"/>
          <p:cNvSpPr>
            <a:spLocks noGrp="1"/>
          </p:cNvSpPr>
          <p:nvPr>
            <p:ph type="body" sz="quarter" idx="3"/>
          </p:nvPr>
        </p:nvSpPr>
        <p:spPr>
          <a:xfrm>
            <a:off x="6193369" y="1535113"/>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ko-KR" altLang="en-US" dirty="0"/>
              <a:t>마스터 텍스트 스타일을 편집합니다</a:t>
            </a:r>
          </a:p>
        </p:txBody>
      </p:sp>
      <p:sp>
        <p:nvSpPr>
          <p:cNvPr id="6" name="내용 개체 틀 5"/>
          <p:cNvSpPr>
            <a:spLocks noGrp="1"/>
          </p:cNvSpPr>
          <p:nvPr>
            <p:ph sz="quarter" idx="4"/>
          </p:nvPr>
        </p:nvSpPr>
        <p:spPr>
          <a:xfrm>
            <a:off x="6193369" y="2174875"/>
            <a:ext cx="5389033" cy="3951288"/>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7" name="날짜 개체 틀 6"/>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8" name="바닥글 개체 틀 7"/>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9" name="슬라이드 번호 개체 틀 8"/>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4830284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제목만">
    <p:spTree>
      <p:nvGrpSpPr>
        <p:cNvPr id="1" name=""/>
        <p:cNvGrpSpPr/>
        <p:nvPr/>
      </p:nvGrpSpPr>
      <p:grpSpPr>
        <a:xfrm>
          <a:off x="0" y="0"/>
          <a:ext cx="0" cy="0"/>
          <a:chOff x="0" y="0"/>
          <a:chExt cx="0" cy="0"/>
        </a:xfrm>
      </p:grpSpPr>
      <p:sp>
        <p:nvSpPr>
          <p:cNvPr id="2" name="제목 1"/>
          <p:cNvSpPr>
            <a:spLocks noGrp="1"/>
          </p:cNvSpPr>
          <p:nvPr>
            <p:ph type="title"/>
          </p:nvPr>
        </p:nvSpPr>
        <p:spPr/>
        <p:txBody>
          <a:bodyPr/>
          <a:lstStyle>
            <a:lvl1pPr>
              <a:defRPr/>
            </a:lvl1pPr>
          </a:lstStyle>
          <a:p>
            <a:r>
              <a:rPr lang="ko-KR" altLang="en-US" dirty="0"/>
              <a:t>마스터 제목 스타일 편집</a:t>
            </a:r>
          </a:p>
        </p:txBody>
      </p:sp>
      <p:sp>
        <p:nvSpPr>
          <p:cNvPr id="3" name="날짜 개체 틀 2"/>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4" name="바닥글 개체 틀 3"/>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5" name="슬라이드 번호 개체 틀 4"/>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4937389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빈 화면">
    <p:spTree>
      <p:nvGrpSpPr>
        <p:cNvPr id="1" name=""/>
        <p:cNvGrpSpPr/>
        <p:nvPr/>
      </p:nvGrpSpPr>
      <p:grpSpPr>
        <a:xfrm>
          <a:off x="0" y="0"/>
          <a:ext cx="0" cy="0"/>
          <a:chOff x="0" y="0"/>
          <a:chExt cx="0" cy="0"/>
        </a:xfrm>
      </p:grpSpPr>
      <p:sp>
        <p:nvSpPr>
          <p:cNvPr id="2" name="날짜 개체 틀 1"/>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3" name="바닥글 개체 틀 2"/>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4" name="슬라이드 번호 개체 틀 3"/>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3564335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캡션 있는 콘텐츠">
    <p:spTree>
      <p:nvGrpSpPr>
        <p:cNvPr id="1" name=""/>
        <p:cNvGrpSpPr/>
        <p:nvPr/>
      </p:nvGrpSpPr>
      <p:grpSpPr>
        <a:xfrm>
          <a:off x="0" y="0"/>
          <a:ext cx="0" cy="0"/>
          <a:chOff x="0" y="0"/>
          <a:chExt cx="0" cy="0"/>
        </a:xfrm>
      </p:grpSpPr>
      <p:sp>
        <p:nvSpPr>
          <p:cNvPr id="2" name="제목 1"/>
          <p:cNvSpPr>
            <a:spLocks noGrp="1"/>
          </p:cNvSpPr>
          <p:nvPr>
            <p:ph type="title"/>
          </p:nvPr>
        </p:nvSpPr>
        <p:spPr>
          <a:xfrm>
            <a:off x="609602" y="273049"/>
            <a:ext cx="4011084" cy="1162051"/>
          </a:xfrm>
        </p:spPr>
        <p:txBody>
          <a:bodyPr anchor="b"/>
          <a:lstStyle>
            <a:lvl1pPr algn="l">
              <a:defRPr sz="2667" b="1"/>
            </a:lvl1pPr>
          </a:lstStyle>
          <a:p>
            <a:r>
              <a:rPr lang="ko-KR" altLang="en-US" dirty="0"/>
              <a:t>마스터 제목 스타일 편집</a:t>
            </a:r>
          </a:p>
        </p:txBody>
      </p:sp>
      <p:sp>
        <p:nvSpPr>
          <p:cNvPr id="3" name="내용 개체 틀 2"/>
          <p:cNvSpPr>
            <a:spLocks noGrp="1"/>
          </p:cNvSpPr>
          <p:nvPr>
            <p:ph idx="1"/>
          </p:nvPr>
        </p:nvSpPr>
        <p:spPr>
          <a:xfrm>
            <a:off x="4766733" y="273052"/>
            <a:ext cx="6815667" cy="5853113"/>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텍스트 개체 틀 3"/>
          <p:cNvSpPr>
            <a:spLocks noGrp="1"/>
          </p:cNvSpPr>
          <p:nvPr>
            <p:ph type="body" sz="half" idx="2"/>
          </p:nvPr>
        </p:nvSpPr>
        <p:spPr>
          <a:xfrm>
            <a:off x="609602" y="1435102"/>
            <a:ext cx="4011084" cy="46910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1989725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캡션 있는 그림">
    <p:spTree>
      <p:nvGrpSpPr>
        <p:cNvPr id="1" name=""/>
        <p:cNvGrpSpPr/>
        <p:nvPr/>
      </p:nvGrpSpPr>
      <p:grpSpPr>
        <a:xfrm>
          <a:off x="0" y="0"/>
          <a:ext cx="0" cy="0"/>
          <a:chOff x="0" y="0"/>
          <a:chExt cx="0" cy="0"/>
        </a:xfrm>
      </p:grpSpPr>
      <p:sp>
        <p:nvSpPr>
          <p:cNvPr id="2" name="제목 1"/>
          <p:cNvSpPr>
            <a:spLocks noGrp="1"/>
          </p:cNvSpPr>
          <p:nvPr>
            <p:ph type="title"/>
          </p:nvPr>
        </p:nvSpPr>
        <p:spPr>
          <a:xfrm>
            <a:off x="2389717" y="4800600"/>
            <a:ext cx="7315200" cy="566739"/>
          </a:xfrm>
        </p:spPr>
        <p:txBody>
          <a:bodyPr anchor="b"/>
          <a:lstStyle>
            <a:lvl1pPr algn="l">
              <a:defRPr sz="2667" b="1"/>
            </a:lvl1pPr>
          </a:lstStyle>
          <a:p>
            <a:r>
              <a:rPr lang="ko-KR" altLang="en-US" dirty="0"/>
              <a:t>마스터 제목 스타일 편집</a:t>
            </a:r>
          </a:p>
        </p:txBody>
      </p:sp>
      <p:sp>
        <p:nvSpPr>
          <p:cNvPr id="3" name="그림 개체 틀 2"/>
          <p:cNvSpPr>
            <a:spLocks noGrp="1"/>
          </p:cNvSpPr>
          <p:nvPr>
            <p:ph type="pic" idx="1"/>
          </p:nvPr>
        </p:nvSpPr>
        <p:spPr>
          <a:xfrm>
            <a:off x="2389717" y="612775"/>
            <a:ext cx="7315200" cy="41148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endParaRPr lang="ko-KR" altLang="en-US" dirty="0"/>
          </a:p>
        </p:txBody>
      </p:sp>
      <p:sp>
        <p:nvSpPr>
          <p:cNvPr id="4" name="텍스트 개체 틀 3"/>
          <p:cNvSpPr>
            <a:spLocks noGrp="1"/>
          </p:cNvSpPr>
          <p:nvPr>
            <p:ph type="body" sz="half" idx="2"/>
          </p:nvPr>
        </p:nvSpPr>
        <p:spPr>
          <a:xfrm>
            <a:off x="2389717" y="5367338"/>
            <a:ext cx="7315200" cy="804863"/>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ko-KR" altLang="en-US" dirty="0"/>
              <a:t>마스터 텍스트 스타일을 편집합니다</a:t>
            </a:r>
          </a:p>
        </p:txBody>
      </p:sp>
      <p:sp>
        <p:nvSpPr>
          <p:cNvPr id="5" name="날짜 개체 틀 4"/>
          <p:cNvSpPr>
            <a:spLocks noGrp="1"/>
          </p:cNvSpPr>
          <p:nvPr>
            <p:ph type="dt" sz="half" idx="10"/>
          </p:nvPr>
        </p:nvSpPr>
        <p:spPr/>
        <p:txBody>
          <a:bodyPr/>
          <a:lstStyle>
            <a:lvl1pPr>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6" name="바닥글 개체 틀 5"/>
          <p:cNvSpPr>
            <a:spLocks noGrp="1"/>
          </p:cNvSpPr>
          <p:nvPr>
            <p:ph type="ftr" sz="quarter" idx="11"/>
          </p:nvPr>
        </p:nvSpPr>
        <p:spPr/>
        <p:txBody>
          <a:bodyPr/>
          <a:lstStyle>
            <a:lvl1pPr>
              <a:defRPr/>
            </a:lvl1pPr>
          </a:lstStyle>
          <a:p>
            <a:pPr defTabSz="1219170"/>
            <a:endParaRPr lang="ko-KR" altLang="en-US" dirty="0">
              <a:solidFill>
                <a:prstClr val="black">
                  <a:tint val="75000"/>
                </a:prstClr>
              </a:solidFill>
            </a:endParaRPr>
          </a:p>
        </p:txBody>
      </p:sp>
      <p:sp>
        <p:nvSpPr>
          <p:cNvPr id="7" name="슬라이드 번호 개체 틀 6"/>
          <p:cNvSpPr>
            <a:spLocks noGrp="1"/>
          </p:cNvSpPr>
          <p:nvPr>
            <p:ph type="sldNum" sz="quarter" idx="12"/>
          </p:nvPr>
        </p:nvSpPr>
        <p:spPr/>
        <p:txBody>
          <a:bodyPr/>
          <a:lstStyle>
            <a:lvl1pPr>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4202038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제목 개체 틀 1"/>
          <p:cNvSpPr>
            <a:spLocks noGrp="1"/>
          </p:cNvSpPr>
          <p:nvPr>
            <p:ph type="title"/>
          </p:nvPr>
        </p:nvSpPr>
        <p:spPr>
          <a:xfrm>
            <a:off x="609600" y="274639"/>
            <a:ext cx="10972800" cy="1143000"/>
          </a:xfrm>
          <a:prstGeom prst="rect">
            <a:avLst/>
          </a:prstGeom>
        </p:spPr>
        <p:txBody>
          <a:bodyPr vert="horz" lIns="91440" tIns="45720" rIns="91440" bIns="45720" rtlCol="0" anchor="ctr">
            <a:normAutofit/>
          </a:bodyPr>
          <a:lstStyle/>
          <a:p>
            <a:r>
              <a:rPr lang="ko-KR" altLang="en-US" dirty="0"/>
              <a:t>마스터 제목 스타일 편집</a:t>
            </a:r>
          </a:p>
        </p:txBody>
      </p:sp>
      <p:sp>
        <p:nvSpPr>
          <p:cNvPr id="3" name="텍스트 개체 틀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ko-KR" altLang="en-US" dirty="0"/>
              <a:t>마스터 텍스트 스타일을 편집합니다</a:t>
            </a:r>
          </a:p>
          <a:p>
            <a:pPr lvl="1"/>
            <a:r>
              <a:rPr lang="ko-KR" altLang="en-US" dirty="0"/>
              <a:t>둘째 수준</a:t>
            </a:r>
          </a:p>
          <a:p>
            <a:pPr lvl="2"/>
            <a:r>
              <a:rPr lang="ko-KR" altLang="en-US" dirty="0"/>
              <a:t>셋째 수준</a:t>
            </a:r>
          </a:p>
          <a:p>
            <a:pPr lvl="3"/>
            <a:r>
              <a:rPr lang="ko-KR" altLang="en-US" dirty="0"/>
              <a:t>넷째 수준</a:t>
            </a:r>
          </a:p>
          <a:p>
            <a:pPr lvl="4"/>
            <a:r>
              <a:rPr lang="ko-KR" altLang="en-US" dirty="0"/>
              <a:t>다섯째 수준</a:t>
            </a:r>
          </a:p>
        </p:txBody>
      </p:sp>
      <p:sp>
        <p:nvSpPr>
          <p:cNvPr id="4" name="날짜 개체 틀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600">
                <a:solidFill>
                  <a:schemeClr val="tx1">
                    <a:tint val="75000"/>
                  </a:schemeClr>
                </a:solidFill>
                <a:ea typeface="나눔고딕"/>
              </a:defRPr>
            </a:lvl1pPr>
          </a:lstStyle>
          <a:p>
            <a:pPr defTabSz="1219170"/>
            <a:fld id="{D1BCBB4A-22CF-431A-B136-4A62463BC342}" type="datetimeFigureOut">
              <a:rPr lang="ko-KR" altLang="en-US" smtClean="0">
                <a:solidFill>
                  <a:prstClr val="black">
                    <a:tint val="75000"/>
                  </a:prstClr>
                </a:solidFill>
              </a:rPr>
              <a:pPr defTabSz="1219170"/>
              <a:t>2019-08-27</a:t>
            </a:fld>
            <a:endParaRPr lang="ko-KR" altLang="en-US" dirty="0">
              <a:solidFill>
                <a:prstClr val="black">
                  <a:tint val="75000"/>
                </a:prstClr>
              </a:solidFill>
            </a:endParaRPr>
          </a:p>
        </p:txBody>
      </p:sp>
      <p:sp>
        <p:nvSpPr>
          <p:cNvPr id="5" name="바닥글 개체 틀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600">
                <a:solidFill>
                  <a:schemeClr val="tx1">
                    <a:tint val="75000"/>
                  </a:schemeClr>
                </a:solidFill>
                <a:ea typeface="나눔고딕"/>
              </a:defRPr>
            </a:lvl1pPr>
          </a:lstStyle>
          <a:p>
            <a:pPr defTabSz="1219170"/>
            <a:endParaRPr lang="ko-KR" altLang="en-US" dirty="0">
              <a:solidFill>
                <a:prstClr val="black">
                  <a:tint val="75000"/>
                </a:prstClr>
              </a:solidFill>
            </a:endParaRPr>
          </a:p>
        </p:txBody>
      </p:sp>
      <p:sp>
        <p:nvSpPr>
          <p:cNvPr id="6" name="슬라이드 번호 개체 틀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600">
                <a:solidFill>
                  <a:schemeClr val="tx1">
                    <a:tint val="75000"/>
                  </a:schemeClr>
                </a:solidFill>
                <a:ea typeface="나눔고딕"/>
              </a:defRPr>
            </a:lvl1pPr>
          </a:lstStyle>
          <a:p>
            <a:pPr defTabSz="1219170"/>
            <a:fld id="{CF3A72F1-8B46-46AC-8898-28F676A21AAF}" type="slidenum">
              <a:rPr lang="ko-KR" altLang="en-US" smtClean="0">
                <a:solidFill>
                  <a:prstClr val="black">
                    <a:tint val="75000"/>
                  </a:prstClr>
                </a:solidFill>
              </a:rPr>
              <a:pPr defTabSz="1219170"/>
              <a:t>‹#›</a:t>
            </a:fld>
            <a:endParaRPr lang="ko-KR" altLang="en-US" dirty="0">
              <a:solidFill>
                <a:prstClr val="black">
                  <a:tint val="75000"/>
                </a:prstClr>
              </a:solidFill>
            </a:endParaRPr>
          </a:p>
        </p:txBody>
      </p:sp>
    </p:spTree>
    <p:extLst>
      <p:ext uri="{BB962C8B-B14F-4D97-AF65-F5344CB8AC3E}">
        <p14:creationId xmlns:p14="http://schemas.microsoft.com/office/powerpoint/2010/main" val="2509463890"/>
      </p:ext>
    </p:extLst>
  </p:cSld>
  <p:clrMap bg1="dk1" tx1="lt1" bg2="dk2" tx2="lt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iming>
    <p:tnLst>
      <p:par>
        <p:cTn id="1" dur="indefinite" restart="never" nodeType="tmRoot"/>
      </p:par>
    </p:tnLst>
  </p:timing>
  <p:txStyles>
    <p:titleStyle>
      <a:lvl1pPr algn="ctr" defTabSz="1219170" rtl="0" eaLnBrk="1" latinLnBrk="1" hangingPunct="1">
        <a:spcBef>
          <a:spcPct val="0"/>
        </a:spcBef>
        <a:buNone/>
        <a:defRPr sz="5867" kern="1200">
          <a:solidFill>
            <a:schemeClr val="tx1"/>
          </a:solidFill>
          <a:latin typeface="+mj-lt"/>
          <a:ea typeface="나눔고딕"/>
          <a:cs typeface="+mj-cs"/>
        </a:defRPr>
      </a:lvl1pPr>
    </p:titleStyle>
    <p:bodyStyle>
      <a:lvl1pPr marL="457189" indent="-457189" algn="l" defTabSz="1219170" rtl="0" eaLnBrk="1" latinLnBrk="1" hangingPunct="1">
        <a:spcBef>
          <a:spcPct val="20000"/>
        </a:spcBef>
        <a:buFont typeface="Arial" pitchFamily="34" charset="0"/>
        <a:buChar char="•"/>
        <a:defRPr sz="4267" kern="1200">
          <a:solidFill>
            <a:schemeClr val="tx1"/>
          </a:solidFill>
          <a:latin typeface="+mn-lt"/>
          <a:ea typeface="나눔고딕"/>
          <a:cs typeface="+mn-cs"/>
        </a:defRPr>
      </a:lvl1pPr>
      <a:lvl2pPr marL="990575" indent="-380990" algn="l" defTabSz="1219170" rtl="0" eaLnBrk="1" latinLnBrk="1" hangingPunct="1">
        <a:spcBef>
          <a:spcPct val="20000"/>
        </a:spcBef>
        <a:buFont typeface="Arial" pitchFamily="34" charset="0"/>
        <a:buChar char="–"/>
        <a:defRPr sz="3733" kern="1200">
          <a:solidFill>
            <a:schemeClr val="tx1"/>
          </a:solidFill>
          <a:latin typeface="+mn-lt"/>
          <a:ea typeface="나눔고딕"/>
          <a:cs typeface="+mn-cs"/>
        </a:defRPr>
      </a:lvl2pPr>
      <a:lvl3pPr marL="1523962" indent="-304792" algn="l" defTabSz="1219170" rtl="0" eaLnBrk="1" latinLnBrk="1" hangingPunct="1">
        <a:spcBef>
          <a:spcPct val="20000"/>
        </a:spcBef>
        <a:buFont typeface="Arial" pitchFamily="34" charset="0"/>
        <a:buChar char="•"/>
        <a:defRPr sz="3200" kern="1200">
          <a:solidFill>
            <a:schemeClr val="tx1"/>
          </a:solidFill>
          <a:latin typeface="+mn-lt"/>
          <a:ea typeface="나눔고딕"/>
          <a:cs typeface="+mn-cs"/>
        </a:defRPr>
      </a:lvl3pPr>
      <a:lvl4pPr marL="2133547"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4pPr>
      <a:lvl5pPr marL="2743131" indent="-304792" algn="l" defTabSz="1219170" rtl="0" eaLnBrk="1" latinLnBrk="1" hangingPunct="1">
        <a:spcBef>
          <a:spcPct val="20000"/>
        </a:spcBef>
        <a:buFont typeface="Arial" pitchFamily="34" charset="0"/>
        <a:buChar char="»"/>
        <a:defRPr sz="2667" kern="1200">
          <a:solidFill>
            <a:schemeClr val="tx1"/>
          </a:solidFill>
          <a:latin typeface="+mn-lt"/>
          <a:ea typeface="나눔고딕"/>
          <a:cs typeface="+mn-cs"/>
        </a:defRPr>
      </a:lvl5pPr>
      <a:lvl6pPr marL="335271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1"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ko-KR"/>
      </a:defPPr>
      <a:lvl1pPr marL="0" algn="l" defTabSz="1219170" rtl="0" eaLnBrk="1" latinLnBrk="1" hangingPunct="1">
        <a:defRPr sz="2400" kern="1200">
          <a:solidFill>
            <a:schemeClr val="tx1"/>
          </a:solidFill>
          <a:latin typeface="+mn-lt"/>
          <a:ea typeface="+mn-ea"/>
          <a:cs typeface="+mn-cs"/>
        </a:defRPr>
      </a:lvl1pPr>
      <a:lvl2pPr marL="609585" algn="l" defTabSz="1219170" rtl="0" eaLnBrk="1" latinLnBrk="1" hangingPunct="1">
        <a:defRPr sz="2400" kern="1200">
          <a:solidFill>
            <a:schemeClr val="tx1"/>
          </a:solidFill>
          <a:latin typeface="+mn-lt"/>
          <a:ea typeface="+mn-ea"/>
          <a:cs typeface="+mn-cs"/>
        </a:defRPr>
      </a:lvl2pPr>
      <a:lvl3pPr marL="1219170" algn="l" defTabSz="1219170" rtl="0" eaLnBrk="1" latinLnBrk="1" hangingPunct="1">
        <a:defRPr sz="2400" kern="1200">
          <a:solidFill>
            <a:schemeClr val="tx1"/>
          </a:solidFill>
          <a:latin typeface="+mn-lt"/>
          <a:ea typeface="+mn-ea"/>
          <a:cs typeface="+mn-cs"/>
        </a:defRPr>
      </a:lvl3pPr>
      <a:lvl4pPr marL="1828754" algn="l" defTabSz="1219170" rtl="0" eaLnBrk="1" latinLnBrk="1" hangingPunct="1">
        <a:defRPr sz="2400" kern="1200">
          <a:solidFill>
            <a:schemeClr val="tx1"/>
          </a:solidFill>
          <a:latin typeface="+mn-lt"/>
          <a:ea typeface="+mn-ea"/>
          <a:cs typeface="+mn-cs"/>
        </a:defRPr>
      </a:lvl4pPr>
      <a:lvl5pPr marL="2438339" algn="l" defTabSz="1219170" rtl="0" eaLnBrk="1" latinLnBrk="1" hangingPunct="1">
        <a:defRPr sz="2400" kern="1200">
          <a:solidFill>
            <a:schemeClr val="tx1"/>
          </a:solidFill>
          <a:latin typeface="+mn-lt"/>
          <a:ea typeface="+mn-ea"/>
          <a:cs typeface="+mn-cs"/>
        </a:defRPr>
      </a:lvl5pPr>
      <a:lvl6pPr marL="3047924" algn="l" defTabSz="1219170" rtl="0" eaLnBrk="1" latinLnBrk="1" hangingPunct="1">
        <a:defRPr sz="2400" kern="1200">
          <a:solidFill>
            <a:schemeClr val="tx1"/>
          </a:solidFill>
          <a:latin typeface="+mn-lt"/>
          <a:ea typeface="+mn-ea"/>
          <a:cs typeface="+mn-cs"/>
        </a:defRPr>
      </a:lvl6pPr>
      <a:lvl7pPr marL="3657509" algn="l" defTabSz="1219170" rtl="0" eaLnBrk="1" latinLnBrk="1" hangingPunct="1">
        <a:defRPr sz="2400" kern="1200">
          <a:solidFill>
            <a:schemeClr val="tx1"/>
          </a:solidFill>
          <a:latin typeface="+mn-lt"/>
          <a:ea typeface="+mn-ea"/>
          <a:cs typeface="+mn-cs"/>
        </a:defRPr>
      </a:lvl7pPr>
      <a:lvl8pPr marL="4267093" algn="l" defTabSz="1219170" rtl="0" eaLnBrk="1" latinLnBrk="1" hangingPunct="1">
        <a:defRPr sz="2400" kern="1200">
          <a:solidFill>
            <a:schemeClr val="tx1"/>
          </a:solidFill>
          <a:latin typeface="+mn-lt"/>
          <a:ea typeface="+mn-ea"/>
          <a:cs typeface="+mn-cs"/>
        </a:defRPr>
      </a:lvl8pPr>
      <a:lvl9pPr marL="4876678" algn="l" defTabSz="1219170" rtl="0" eaLnBrk="1" latinLnBrk="1"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a:t>
            </a:r>
            <a:br/>
            <a:r>
              <a:t>그 후에 압살롬이 자기를 위하여 병거와 말들을 준비하고 호위병 오십 명을 그 앞에 세우니라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In the course of time, Absalom provided himself with a chariot and horses and with fifty men to run ahead of him.</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10</a:t>
            </a:r>
            <a:br/>
            <a:r>
              <a:t>이에 압살롬이 정탐을 이스라엘 모든 지파 가운데에 두루 보내 이르기를 너희는 나팔 소리를 듣거든 곧 말하기를 압살롬이 헤브론에서 왕이 되었다 하라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Absalom sent secret messengers throughout the tribes of Israel to say, "As soon as you hear the sound of the trumpets, then say, `Absalom is king in Hebron.'"</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11</a:t>
            </a:r>
            <a:br/>
            <a:r>
              <a:t>그 때 청함을 받은 이백 명이 압살롬과 함께 예루살렘에서부터 헤브론으로 내려갔으니 그들은 압살롬이 꾸민 그 모든 일을 알지 못하고 그저 따라가기만 한 사람들이라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Two hundred men from Jerusalem had accompanied Absalom. They had been invited as guests and went quite innocently, knowing nothing about the matter.</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12</a:t>
            </a:r>
            <a:br/>
            <a:r>
              <a:t>제사 드릴 때에 압살롬이 사람을 보내 다윗의 모사 길로 사람 아히도벨을 그의 성읍 길로에서 청하여 온지라 반역하는 일이 커가매 압살롬에게로 돌아오는 백성이 많아지니라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Absalom was offering sacrifices, he also sent for Ahithophel the Gilonite, David's counselor, to come from Giloh, his hometown. And so the conspiracy gained strength, and Absalom's following kept on increasing.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13</a:t>
            </a:r>
            <a:br/>
            <a:r>
              <a:t>전령이 다윗에게 와서 말하되 이스라엘의 인심이 다 압살롬에게로 돌아갔나이다 한지라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 messenger came and told David, "The hearts of the men of Israel are with Absalom."</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14</a:t>
            </a:r>
            <a:br/>
            <a:r>
              <a:t>다윗이 예루살렘에 함께 있는 그의 모든 신하들에게 이르되 일어나 도망하자 그렇지 아니하면 우리 중 한 사람도 압살롬에게서 피하지 못하리라 빨리 가자 두렵건대 그가 우리를 급히 따라와 우리를 해하고 칼날로 성읍을 칠까 하노라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David said to all his officials who were with him in Jerusalem, "Come! We must flee, or none of us will escape from Absalom. We must leave immediately, or he will move quickly to overtake us and bring ruin upon us and put the city to the sword."</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15</a:t>
            </a:r>
            <a:br/>
            <a:r>
              <a:t>왕의 신하들이 왕께 이르되 우리 주 왕께서 하고자 하시는 대로 우리가 행하리이다 보소서 당신의 종들이니이다 하더라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king's officials answered him, "Your servants are ready to do whatever our lord the king chooses."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16</a:t>
            </a:r>
            <a:br/>
            <a:r>
              <a:t>왕이 나갈 때에 그의 가족을 다 따르게 하고 후궁 열 명을 왕이 남겨 두어 왕궁을 지키게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set out, with his entire household following him; but he left ten concubines to take care of the palace.</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17</a:t>
            </a:r>
            <a:br/>
            <a:r>
              <a:t>왕이 나가매 모든 백성이 다 따라서 벧메르학에 이르러 멈추어 서니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the king set out, with all the people following him, and they halted at a place some distance away.</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18</a:t>
            </a:r>
            <a:br/>
            <a:r>
              <a:t>그의 모든 신하들이 그의 곁으로 지나가고 모든 그렛 사람과 모든 블렛 사람과 및 왕을 따라 가드에서 온 모든 가드 사람 육백 명이 왕 앞으로 행진하니라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All his men marched past him, along with all the Kerethites and Pelethites; and all the six hundred Gittites who had accompanied him from Gath marched before the king.</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19</a:t>
            </a:r>
            <a:br/>
            <a:r>
              <a:t>그 때에 왕이 가드 사람 잇대에게 이르되 어찌하여 너도 우리와 함께 가느냐 너는 쫓겨난 나그네이니 돌아가서 왕과 함께 네 곳에 있으라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Ittai the Gittite, "Why should you come along with us? Go back and stay with King Absalom. You are a foreigner, an exile from your homeland.</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a:t>
            </a:r>
            <a:br/>
            <a:r>
              <a:t>압살롬이 일찍이 일어나 성문 길 곁에 서서 어떤 사람이든지 송사가 있어 왕에게 재판을 청하러 올 때에 그 사람을 불러 이르되 너는 어느 성읍 사람이냐 하니 그 사람의 대답이 종은 이스라엘 아무 지파에 속하였나이다 하면</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He would get up early and stand by the side of the road leading to the city gate. Whenever anyone came with a complaint to be placed before the king for a decision, Absalom would call out to him, "What town are you from?" He would answer, "Your servant is from one of the tribes of Israel."</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20</a:t>
            </a:r>
            <a:br/>
            <a:r>
              <a:t>너는 어제 왔고 나는 정처 없이 가니 오늘 어찌 너를 우리와 함께 떠돌아다니게 하리요 너도 돌아가고 네 동포들도 데려가라 은혜와 진리가 너와 함께 있기를 원하노라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You came only yesterday. And today shall I make you wander about with us, when I do not know where I am going? Go back, and take your countrymen. May kindness and faithfulness be with you."</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21</a:t>
            </a:r>
            <a:br/>
            <a:r>
              <a:t>잇대가 왕께 대답하여 이르되 여호와의 살아 계심과 내 주 왕의 살아 계심으로 맹세하옵나니 진실로 내 주 왕께서 어느 곳에 계시든지 사나 죽으나 종도 그 곳에 있겠나이다 하니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Ittai replied to the king, "As surely as the LORD lives, and as my lord the king lives, wherever my lord the king may be, whether it means life or death, there will your servant be."</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22</a:t>
            </a:r>
            <a:br/>
            <a:r>
              <a:t>다윗이 잇대에게 이르되 앞서 건너가라 하매 가드 사람 잇대와 그의 수행자들과 그와 함께 한 아이들이 다 건너가고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Ittai, "Go ahead, march on." So Ittai the Gittite marched on with all his men and the families that were with him.</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23</a:t>
            </a:r>
            <a:br/>
            <a:r>
              <a:t>온 땅 사람이 큰 소리로 울며 모든 백성이 앞서 건너가매 왕도 기드론 시내를 건너가니 건너간 모든 백성이 광야 길로 향하니라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whole countryside wept aloud as all the people passed by. The king also crossed the Kidron Valley, and all the people moved on toward the desert.</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24</a:t>
            </a:r>
            <a:br/>
            <a:r>
              <a:t>보라 사독과 그와 함께 한 모든 레위 사람도 하나님의 언약궤를 메어다가 하나님의 궤를 내려놓고 아비아달도 올라와서 모든 백성이 성에서 나오기를 기다리도다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Zadok was there, too, and all the Levites who were with him were carrying the ark of the covenant of God. They set down the ark of God, and Abiathar offered sacrifices until all the people had finished leaving the city.</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25</a:t>
            </a:r>
            <a:br/>
            <a:r>
              <a:t>왕이 사독에게 이르되 보라 하나님의 궤를 성읍으로 도로 메어 가라 만일 내가 여호와 앞에서 은혜를 입으면 도로 나를 인도하사 내게 그 궤와 그 계신 데를 보이시리라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the king said to Zadok, "Take the ark of God back into the city. If I find favor in the LORD's eyes, he will bring me back and let me see it and his dwelling place again.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26</a:t>
            </a:r>
            <a:br/>
            <a:r>
              <a:t>그러나 그가 이와 같이 말씀하시기를 내가 너를 기뻐하지 아니한다 하시면 종이 여기 있사오니 선히 여기시는 대로 내게 행하시옵소서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he says, `I am not pleased with you,' then I am ready; let him do to me whatever seems good to him."</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27</a:t>
            </a:r>
            <a:br/>
            <a:r>
              <a:t>왕이 또 제사장 사독에게 이르되 네가 선견자가 아니냐 너는 너희의 두 아들 곧 네 아들 아히마아스와 아비아달의 아들 요나단을 데리고 평안히 성읍으로 돌아가라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also said to Zadok the priest, "Aren't you a seer? Go back to the city in peace, with your son Ahimaaz and Jonathan son of Abiathar. You and Abiathar take your two sons with you.</a:t>
            </a: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28</a:t>
            </a:r>
            <a:br/>
            <a:r>
              <a:t>너희에게서 내게 알리는 소식이 올 때까지 내가 광야 나루터에서 기다리리라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I will wait at the fords in the desert until word comes from you to inform me."</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29</a:t>
            </a:r>
            <a:br/>
            <a:r>
              <a:t>사독과 아비아달이 하나님의 궤를 예루살렘으로 도로 메어다 놓고 거기 머물러 있으니라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Zadok and Abiathar took the ark of God back to Jerusalem and stayed there.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a:t>
            </a:r>
            <a:br/>
            <a:r>
              <a:t>압살롬이 그에게 이르기를 보라 네 일이 옳고 바르다마는 네 송사를 들을 사람을 왕께서 세우지 아니하셨다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Then Absalom would say to him, "Look, your claims are valid and proper, but there is no representative of the king to hear you."</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30</a:t>
            </a:r>
            <a:br/>
            <a:r>
              <a:t>다윗이 감람 산 길로 올라갈 때에 그의 머리를 그가 가리고 맨발로 울며 가고 그와 함께 가는 모든 백성들도 각각 자기의 머리를 가리고 울며 올라가니라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David continued up the Mount of Olives, weeping as he went; his head was covered and he was barefoot. All the people with him covered their heads too and were weeping as they went up.</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31</a:t>
            </a:r>
            <a:br/>
            <a:r>
              <a:t>어떤 사람이 다윗에게 알리되 압살롬과 함께 모반한 자들 가운데 아히도벨이 있나이다 하니 다윗이 이르되 여호와여 원하옵건대 아히도벨의 모략을 어리석게 하옵소서 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Now David had been told, "Ahithophel is among the conspirators with Absalom." So David prayed, "O LORD, turn Ahithophel's counsel into foolishness."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32</a:t>
            </a:r>
            <a:br/>
            <a:r>
              <a:t>다윗이 하나님을 경배하는 마루턱에 이를 때에 아렉 사람 후새가 옷을 찢고 흙을 머리에 덮어쓰고 다윗을 맞으러 온지라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When David arrived at the summit, where people used to worship God, Hushai the Arkite was there to meet him, his robe torn and dust on his head.</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33</a:t>
            </a:r>
            <a:br/>
            <a:r>
              <a:t>다윗이 그에게 이르되 네가 만일 나와 함께 나아가면 내게 누를 끼치리라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David said to him, "If you go with me, you will be a burden to me.</a:t>
            </a:r>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34</a:t>
            </a:r>
            <a:br/>
            <a:r>
              <a:t>그러나 네가 만일 성읍으로 돌아가서 압살롬에게 말하기를 왕이여 내가 왕의 종이니이다 전에는 내가 왕의 아버지의 종이었더니 이제는 내가 왕의 종이니이다 하면 네가 나를 위하여 아히도벨의 모략을 패하게 하리라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But if you return to the city and say to Absalom, `I will be your servant, O king; I was your father's servant in the past, but now I will be your servant,' then you can help me by frustrating Ahithophel's advice.</a:t>
            </a:r>
          </a:p>
        </p:txBody>
      </p:sp>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35</a:t>
            </a:r>
            <a:br/>
            <a:r>
              <a:t>사독과 아비아달 두 제사장이 너와 함께 거기 있지 아니하냐 네가 왕의 궁중에서 무엇을 듣든지 사독과 아비아달 두 제사장에게 알리라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Won't the priests Zadok and Abiathar be there with you? Tell them anything you hear in the king's palace.</a:t>
            </a:r>
          </a:p>
        </p:txBody>
      </p:sp>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36</a:t>
            </a:r>
            <a:br/>
            <a:r>
              <a:t>그들의 두 아들 곧 사독의 아히마아스와 아비아달의 요나단이 그들과 함께 거기 있나니 너희가 듣는 모든 것을 그들 편에 내게 소식을 알릴지니라 하는지라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Their two sons, Ahimaaz son of Zadok and Jonathan son of Abiathar, are there with them. Send them to me with anything you hear."</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37</a:t>
            </a:r>
            <a:br/>
            <a:r>
              <a:t>다윗의 친구 후새가 곧 성읍으로 들어가고 압살롬도 예루살렘으로 들어갔더라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So David's friend Hushai arrived at Jerusalem as Absalom was entering the city.</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4</a:t>
            </a:r>
            <a:br/>
            <a:r>
              <a:t>또 압살롬이 이르기를 내가 이 땅에서 재판관이 되고 누구든지 송사나 재판할 일이 있어 내게로 오는 자에게 내가 정의 베풀기를 원하노라 하고</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And Absalom would add, "If only I were appointed judge in the land! Then everyone who has a complaint or case could come to me and I would see that he gets justice."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5</a:t>
            </a:r>
            <a:br/>
            <a:r>
              <a:t>사람이 가까이 와서 그에게 절하려 하면 압살롬이 손을 펴서 그 사람을 붙들고 그에게 입을 맞추니</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Also, whenever anyone approached him to bow down before him, Absalom would reach out his hand, take hold of him and kiss him.</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6</a:t>
            </a:r>
            <a:br/>
            <a:r>
              <a:t>이스라엘 무리 중에 왕께 재판을 청하러 오는 자들마다 압살롬의 행함이 이와 같아서 이스라엘 사람의 마음을 압살롬이 훔치니라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Absalom behaved in this way toward all the Israelites who came to the king asking for justice, and so he stole the hearts of the men of Israel.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7</a:t>
            </a:r>
            <a:br/>
            <a:r>
              <a:t>사 년 만에 압살롬이 왕께 아뢰되 내가 여호와께 서원한 것이 있사오니 청하건대 내가 헤브론에 가서 그 서원을 이루게 하소서</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At the end of four years, Absalom said to the king, "Let me go to Hebron and fulfill a vow I made to the LORD.</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8</a:t>
            </a:r>
            <a:br/>
            <a:r>
              <a:t>당신의 종이 아람 그술에 있을 때에 서원하기를 만일 여호와께서 반드시 나를 예루살렘으로 돌아가게 하시면 내가 여호와를 섬기리이다 하였나이다</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While your servant was living at Geshur in Aram, I made this vow: `If the LORD takes me back to Jerusalem, I will worship the LORD in Hebron.'"</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02336" y="832104"/>
            <a:ext cx="10972800" cy="630936"/>
          </a:xfrm>
          <a:prstGeom prst="rect">
            <a:avLst/>
          </a:prstGeom>
          <a:noFill/>
        </p:spPr>
        <p:txBody>
          <a:bodyPr wrap="none">
            <a:spAutoFit/>
          </a:bodyPr>
          <a:lstStyle/>
          <a:p>
            <a:pPr>
              <a:defRPr b="1" sz="3500">
                <a:solidFill>
                  <a:srgbClr val="FFFFFF"/>
                </a:solidFill>
                <a:latin typeface="나눔고딕"/>
              </a:defRPr>
            </a:pPr>
            <a:r>
              <a:t>사무엘하 2 Samuel | 15장</a:t>
            </a:r>
          </a:p>
        </p:txBody>
      </p:sp>
      <p:sp>
        <p:nvSpPr>
          <p:cNvPr id="3" name="TextBox 2"/>
          <p:cNvSpPr txBox="1"/>
          <p:nvPr/>
        </p:nvSpPr>
        <p:spPr>
          <a:xfrm>
            <a:off x="402336" y="2194560"/>
            <a:ext cx="10881360" cy="1188720"/>
          </a:xfrm>
          <a:prstGeom prst="rect">
            <a:avLst/>
          </a:prstGeom>
          <a:noFill/>
        </p:spPr>
        <p:txBody>
          <a:bodyPr wrap="none">
            <a:spAutoFit/>
          </a:bodyPr>
          <a:lstStyle/>
          <a:p>
            <a:pPr>
              <a:defRPr b="1" sz="2400">
                <a:solidFill>
                  <a:srgbClr val="FFFFFF"/>
                </a:solidFill>
                <a:latin typeface="나눔고딕"/>
              </a:defRPr>
            </a:pPr>
            <a:r>
              <a:t>9</a:t>
            </a:r>
            <a:br/>
            <a:r>
              <a:t>왕이 그에게 이르되 평안히 가라 하니 그가 일어나 헤브론으로 가니라</a:t>
            </a:r>
          </a:p>
        </p:txBody>
      </p:sp>
      <p:sp>
        <p:nvSpPr>
          <p:cNvPr id="4" name="TextBox 3"/>
          <p:cNvSpPr txBox="1"/>
          <p:nvPr/>
        </p:nvSpPr>
        <p:spPr>
          <a:xfrm>
            <a:off x="402336" y="4663440"/>
            <a:ext cx="10213848" cy="1746504"/>
          </a:xfrm>
          <a:prstGeom prst="rect">
            <a:avLst/>
          </a:prstGeom>
          <a:noFill/>
        </p:spPr>
        <p:txBody>
          <a:bodyPr wrap="none">
            <a:spAutoFit/>
          </a:bodyPr>
          <a:lstStyle/>
          <a:p>
            <a:pPr>
              <a:defRPr b="1" sz="2400">
                <a:solidFill>
                  <a:srgbClr val="FFFFFF"/>
                </a:solidFill>
                <a:latin typeface="나눔고딕"/>
              </a:defRPr>
            </a:pPr>
            <a:r>
              <a:t>The king said to him, "Go in peace." So he went to Hebron.</a:t>
            </a:r>
          </a:p>
        </p:txBody>
      </p:sp>
    </p:spTree>
  </p:cSld>
  <p:clrMapOvr>
    <a:masterClrMapping/>
  </p:clrMapOvr>
</p:sld>
</file>

<file path=ppt/theme/theme1.xml><?xml version="1.0" encoding="utf-8"?>
<a:theme xmlns:a="http://schemas.openxmlformats.org/drawingml/2006/main" name="7_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테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맑은 고딕"/>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552</TotalTime>
  <Words>0</Words>
  <Application>Microsoft Office PowerPoint</Application>
  <PresentationFormat>와이드스크린</PresentationFormat>
  <Paragraphs>0</Paragraphs>
  <Slides>0</Slides>
  <Notes>0</Notes>
  <HiddenSlides>0</HiddenSlides>
  <MMClips>0</MMClips>
  <ScaleCrop>false</ScaleCrop>
  <HeadingPairs>
    <vt:vector size="6" baseType="variant">
      <vt:variant>
        <vt:lpstr>사용한 글꼴</vt:lpstr>
      </vt:variant>
      <vt:variant>
        <vt:i4>3</vt:i4>
      </vt:variant>
      <vt:variant>
        <vt:lpstr>테마</vt:lpstr>
      </vt:variant>
      <vt:variant>
        <vt:i4>1</vt:i4>
      </vt:variant>
      <vt:variant>
        <vt:lpstr>슬라이드 제목</vt:lpstr>
      </vt:variant>
      <vt:variant>
        <vt:i4>0</vt:i4>
      </vt:variant>
    </vt:vector>
  </HeadingPairs>
  <TitlesOfParts>
    <vt:vector size="4" baseType="lpstr">
      <vt:lpstr>나눔고딕</vt:lpstr>
      <vt:lpstr>맑은 고딕</vt:lpstr>
      <vt:lpstr>Arial</vt:lpstr>
      <vt:lpstr>7_Office 테마</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프레젠테이션</dc:title>
  <dc:creator>Microsoft Office 사용자</dc:creator>
  <cp:lastModifiedBy>jungminwoo</cp:lastModifiedBy>
  <cp:revision>128</cp:revision>
  <dcterms:created xsi:type="dcterms:W3CDTF">2019-02-17T10:11:46Z</dcterms:created>
  <dcterms:modified xsi:type="dcterms:W3CDTF">2019-08-27T04:12:46Z</dcterms:modified>
</cp:coreProperties>
</file>