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마루턱을 조금 지나니 므비보셋의 종 시바가 안장 지운 두 나귀에 떡 이백 개와 건포도 백 송이와 여름 과일 백 개와 포도주 한 가죽부대를 싣고 다윗을 맞는지라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had gone a short distance beyond the summit, there was Ziba, the steward of Mephibosheth, waiting to meet him. He had a string of donkeys saddled and loaded with two hundred loaves of bread, a hundred cakes of raisins, a hundred cakes of figs and a skin of wine.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왕이 이르되 스루야의 아들들아 내가 너희와 무슨 상관이 있느냐 그가 저주하는 것은 여호와께서 그에게 다윗을 저주하라 하심이니 네가 어찌 그리하였느냐 할 자가 누구겠느냐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said, "What do you and I have in common, you sons of Zeruiah? If he is cursing because the LORD said to him, `Curse David,' who can ask, `Why do you do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다윗이 아비새와 모든 신하들에게 이르되 내 몸에서 난 아들도 내 생명을 해하려 하거든 하물며 이 베냐민 사람이랴 여호와께서 그에게 명령하신 것이니 그가 저주하게 버려두라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then said to Abishai and all his officials, "My son, who is of my own flesh, is trying to take my life. How much more, then, this Benjamite! Leave him alone; let him curse, for the LORD has told him to.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혹시 여호와께서 나의 원통함을 감찰하시리니 오늘 그 저주 때문에 여호와께서 선으로 내게 갚아 주시리라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may be that the LORD will see my distress and repay me with good for the cursing I am receiving today."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다윗과 그의 추종자들이 길을 갈 때에 시므이는 산비탈로 따라가면서 저주하고 그를 향하여 돌을 던지며 먼지를 날리더라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continued along the road while Shimei was going along the hillside opposite him, cursing as he went and throwing stones at him and showering him with dirt.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왕과 그와 함께 있는 백성들이 다 피곤하여 한 곳에 이르러 거기서 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all the people with him arrived at their destination exhausted. And there he refreshed himself.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압살롬과 모든 이스라엘 백성들이 예루살렘에 이르고 아히도벨도 그와 함께 이른지라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Absalom and all the men of Israel came to Jerusalem, and Ahithophel was with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다윗의 친구 아렉 사람 후새가 압살롬에게 나갈 때에 그에게 말하기를 왕이여 만세, 왕이여 만세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Hushai the Arkite, David's friend, went to Absalom and said to him, "Long live the king! Long live the king!"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압살롬이 후새에게 이르되 이것이 네가 친구를 후대하는 것이냐 네가 어찌하여 네 친구와 함께 가지 아니하였느냐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asked Hushai, "Is this the love you show your friend? Why didn't you go with your friend?"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후새가 압살롬에게 이르되 그렇지 아니하니이다 내가 여호와와 이 백성 모든 이스라엘의 택한 자에게 속하여 그와 함께 있을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Hushai said to Absalom, "No, the one chosen by the LORD, by these people, and by all the men of Israel -- his I will be, and I will remain with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내가 이제 누구를 섬기리이까 그의 아들이 아니니이까 내가 전에 왕의 아버지를 섬긴 것 같이 왕을 섬기리이다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whom should I serve? Should I not serve the son? Just as I served your father, so I will serve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왕이 시바에게 이르되 네가 무슨 뜻으로 이것을 가져왔느냐 하니 시바가 이르되 나귀는 왕의 가족들이 타게 하고 떡과 과일은 청년들이 먹게 하고 포도주는 들에서 피곤한 자들에게 마시게 하려 함이니이다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Ziba, "Why have you brought these?" Ziba answered, "The donkeys are for the king's household to ride on, the bread and fruit are for the men to eat, and the wine is to refresh those who become exhausted in the desert."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압살롬이 아히도벨에게 이르되 너는 어떻게 행할 계략을 우리에게 가르치라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said to Ahithophel, "Give us your advice. What should we do?"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아히도벨이 압살롬에게 이르되 왕의 아버지가 남겨 두어 왕궁을 지키게 한 후궁들과 더불어 동침하소서 그리하면 왕께서 왕의 아버지가 미워하는 바 됨을 온 이스라엘이 들으리니 왕과 함께 있는 모든 사람의 힘이 더욱 강하여지리이다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Ahithophel answered, "Lie with your father's concubines whom he left to take care of the palace. Then all Israel will hear that you have made yourself a stench in your father's nostrils, and the hands of everyone with you will be strengthened."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사람들이 압살롬을 위하여 옥상에 장막을 치니 압살롬이 온 이스라엘 무리의 눈앞에서 그 아버지의 후궁들과 더불어 동침하니라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pitched a tent for Absalom on the roof, and he lay with his father's concubines in the sight of all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때에 아히도벨이 베푸는 계략은 사람이 하나님께 물어서 받은 말씀과 같은 것이라 아히도벨의 모든 계략은 다윗에게나 압살롬에게나 그와 같이 여겨졌더라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in those days the advice Ahithophel gave was like that of one who inquires of God. That was how both David and Absalom regarded all of Ahithophel's advice.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이르되 네 주인의 아들이 어디 있느냐 하니 시바가 왕께 아뢰되 예루살렘에 있는데 그가 말하기를 이스라엘 족속이 오늘 내 아버지의 나라를 내게 돌리리라 하나이다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then asked, "Where is your master's grandson?" Ziba said to him, "He is staying in Jerusalem, because he thinks, `Today the house of Israel will give me back my grandfather's kingdom.'"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시바에게 이르되 므비보셋에게 있는 것이 다 네 것이니라 하니라 시바가 이르되 내가 절하나이다 내 주 왕이여 내가 왕 앞에서 은혜를 입게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Ziba, "All that belonged to Mephibosheth is now yours." "I humbly bow," Ziba said. "May I find favor in your eyes, my lord the king."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 왕이 바후림에 이르매 거기서 사울의 친족 한 사람이 나오니 게라의 아들이요 이름은 시므이라 그가 나오면서 계속하여 저주하고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King David approached Bahurim, a man from the same clan as Saul's family came out from there. His name was Shimei son of Gera, and he cursed as he came out.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다윗과 다윗 왕의 모든 신하들을 향하여 돌을 던지니 그 때에 모든 백성과 용사들은 다 왕의 좌우에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pelted David and all the king's officials with stones, though all the troops and the special guard were on David's right and left.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시므이가 저주하는 가운데 이와 같이 말하니라 피를 흘린 자여 사악한 자여 가거라 가거라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cursed, Shimei said, "Get out, get out, you man of blood, you scoundrel!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사울의 족속의 모든 피를 여호와께서 네게로 돌리셨도다 그를 이어서 네가 왕이 되었으나 여호와께서 나라를 네 아들 압살롬의 손에 넘기셨도다 보라 너는 피를 흘린 자이므로 화를 자초하였느니라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repaid you for all the blood you shed in the household of Saul, in whose place you have reigned. The LORD has handed the kingdom over to your son Absalom. You have come to ruin because you are a man of blood!"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스루야의 아들 아비새가 왕께 여짜오되 이 죽은 개가 어찌 내 주 왕을 저주하리이까 청하건대 내가 건너가서 그의 머리를 베게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Abishai son of Zeruiah said to the king, "Why should this dead dog curse my lord the king? Let me go over and cut off his head."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