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다윗이 그와 함께 한 백성을 찾아가서 천부장과 백부장을 그들 위에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mustered the men who were with him and appointed over them commanders of thousands and commanders of hundreds.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 사람이 보고 요압에게 알려 이르되 내가 보니 압살롬이 상수리나무에 달렸더이다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one of the men saw this, he told Joab, "I just saw Absalom hanging in an oak tree."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요압이 그 알린 사람에게 이르되 네가 보고 어찌하여 당장에 쳐서 땅에 떨어뜨리지 아니하였느냐 내가 네게 은 열 개와 띠 하나를 주었으리라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to the man who had told him this, "What! You saw him? Why didn't you strike him to the ground right there? Then I would have had to give you ten shekels of silver and a warrior's belt."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사람이 요압에게 대답하되 내가 내 손에 은 천 개를 받는다 할지라도 나는 왕의 아들에게 손을 대지 아니하겠나이다 우리가 들었거니와 왕이 당신과 아비새와 잇대에게 명령하여 이르시기를 삼가 누구든지 젊은 압살롬을 해하지 말라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replied, "Even if a thousand shekels were weighed out into my hands, I would not lift my hand against the king's son. In our hearing the king commanded you and Abishai and Ittai, `Protect the young man Absalom for my sake.'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아무 일도 왕 앞에는 숨길 수 없나니 내가 만일 거역하여 그의 생명을 해하였더라면 당신도 나를 대적하였으리이다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had put my life in jeopardy -- and nothing is hidden from the king -- you would have kept your distance from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요압이 이르되 나는 너와 같이 지체할 수 없다 하고 손에 작은 창 셋을 가지고 가서 상수리나무 가운데서 아직 살아 있는 압살롬의 심장을 찌르니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"I'm not going to wait like this for you." So he took three javelins in his hand and plunged them into Absalom's heart while Absalom was still alive in the oak tree.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요압의 무기를 든 청년 열 명이 압살롬을 에워싸고 쳐죽이니라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ten of Joab's armor-bearers surrounded Absalom, struck him and killed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요압이 나팔을 불어 백성들에게 그치게 하니 그들이 이스라엘을 추격하지 아니하고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sounded the trumpet, and the troops stopped pursuing Israel, for Joab halted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압살롬을 옮겨다가 수풀 가운데 큰 구멍에 그를 던지고 그 위에 매우 큰 돌무더기를 쌓으니라 온 이스라엘 무리가 각기 장막으로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Absalom, threw him into a big pit in the forest and piled up a large heap of rocks over him. Meanwhile, all the Israelites fled to their homes.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압살롬이 살았을 때에 자기를 위하여 한 비석을 마련하여 세웠으니 이는 그가 자기 이름을 전할 아들이 내게 없다고 말하였음이더라 그러므로 자기 이름을 기념하여 그 비석에 이름을 붙였으며 그 비석이 왕의 골짜기에 있고 이제까지 그것을 압살롬의 기념비라 일컫더라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his lifetime Absalom had taken a pillar and erected it in the King's Valley as a monument to himself, for he thought, "I have no son to carry on the memory of my name." He named the pillar after himself, and it is called Absalom's Monument to this 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사독의 아들 아히마아스가 이르되 청하건대 내가 빨리 왕에게 가서 여호와께서 왕의 원수 갚아 주신 소식을 전하게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Ahimaaz son of Zadok said, "Let me run and take the news to the king that the LORD has delivered him from the hand of his enemies."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그의 백성을 내보낼새 삼분의 일은 요압의 휘하에, 삼분의 일은 스루야의 아들 요압의 동생 아비새의 휘하에 넘기고 삼분의 일은 가드 사람 잇대의 휘하에 넘기고 왕이 백성에게 이르되 나도 반드시 너희와 함께 나가리라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sent the troops out -- a third under the command of Joab, a third under Joab's brother Abishai son of Zeruiah, and a third under Ittai the Gittite. The king told the troops, "I myself will surely march out with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요압이 그에게 이르되 너는 오늘 소식을 전하는 자가 되지 말고 다른 날에 전할 것이니라 왕의 아들이 죽었나니 네가 오늘 소식을 전하지 못하리라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the one to take the news today," Joab told him. "You may take the news another time, but you must not do so today, because the king's son is dead."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요압이 구스 사람에게 이르되 네가 가서 본 것을 왕께 아뢰라 하매 구스 사람이 요압에게 절하고 달음질하여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said to a Cushite, "Go, tell the king what you have seen." The Cushite bowed down before Joab and ran off.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사독의 아들 아히마아스가 다시 요압에게 이르되 청하건대 아무쪼록 내가 또한 구스 사람의 뒤를 따라 달려가게 하소서 하니 요압이 이르되 내 아들아 너는 왜 달려가려 하느냐 이 소식으로 말미암아서는 너는 상을 받지 못하리라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Ahimaaz son of Zadok again said to Joab, "Come what may, please let me run behind the Cushite." But Joab replied, "My son, why do you want to go? You don't have any news that will bring you a reward."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한사코 달려가겠노라 하는지라 요압이 이르되 그리하라 하니 아히마아스가 들길로 달음질하여 구스 사람보다 앞질러가니라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"Come what may, I want to run." So Joab said, "Run!" Then Ahimaaz ran by way of the plain and outran the Cushite.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때에 다윗이 두 문 사이에 앉아 있더라 파수꾼이 성 문 위층에 올라가서 눈을 들어 보니 어떤 사람이 홀로 달려오는지라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sitting between the inner and outer gates, the watchman went up to the roof of the gateway by the wall. As he looked out, he saw a man running alone.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파수꾼이 외쳐 왕께 아뢰매 왕이 이르되 그가 만일 혼자면 그의 입에 소식이 있으리라 할 때에 그가 점점 가까이 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watchman called out to the king and reported it. The king said, "If he is alone, he must have good news." And the man came closer and closer.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파수꾼이 본즉 한 사람이 또 달려오는지라 파수꾼이 문지기에게 외쳐 이르되 보라 한 사람이 또 혼자 달려온다 하니 왕이 이르되 그도 소식을 가져오느니라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watchman saw another man running, and he called down to the gatekeeper, "Look, another man running alone!" The king said, "He must be bringing good news, too."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파수꾼이 이르되 내가 보기에는 앞선 사람의 달음질이 사독의 아들 아히마아스의 달음질과 같으니이다 하니 왕이 이르되 그는 좋은 사람이니 좋은 소식을 가져오느니라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watchman said, "It seems to me that the first one runs like Ahimaaz son of Zadok." "He's a good man," the king said. "He comes with good news."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아히마아스가 외쳐 왕께 아뢰되 평강하옵소서 하고 왕 앞에서 얼굴을 땅에 대고 절하며 이르되 왕의 하나님 여호와를 찬양하리로소이다 그의 손을 들어 내 주 왕을 대적하는 자들을 넘겨 주셨나이다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Ahimaaz called out to the king, "All is well!" He bowed down before the king with his face to the ground and said, "Praise be to the LORD your God! He has delivered up the men who lifted their hands against my lord the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이르되 젊은 압살롬은 잘 있느냐 하니라 아히마아스가 대답하되 요압이 왕의 종 나를 보낼 때에 크게 소동하는 것을 보았사오나 무슨 일인지 알지 못하였나이다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 the young man Absalom safe?" Ahimaaz answered, "I saw great confusion just as Joab was about to send the king's servant and me, your servant, but I don't know what it was."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백성들이 이르되 왕은 나가지 마소서 우리가 도망할지라도 그들은 우리에게 마음을 쓰지 아니할 터이요 우리가 절반이나 죽을지라도 우리에게 마음을 쓰지 아니할 터이라 왕은 우리 만 명보다 중하시오니 왕은 성읍에 계시다가 우리를 도우심이 좋으니이다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said, "You must not go out; if we are forced to flee, they won't care about us. Even if half of us die, they won't care; but you are worth ten thousand of us. It would be better now for you to give us support from the city."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왕이 이르되 물러나 거기 서 있으라 하매 물러나서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"Stand aside and wait here." So he stepped aside and stood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구스 사람이 이르러 말하되 내 주 왕께 아뢸 소식이 있나이다 여호와께서 오늘 왕을 대적하던 모든 원수를 갚으셨나이다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Cushite arrived and said, "My lord the king, hear the good news! The LORD has delivered you today from all who rose up against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왕이 구스 사람에게 묻되 젊은 압살롬은 잘 있느냐 구스 사람이 대답하되 내 주 왕의 원수와 일어나서 왕을 대적하는 자들은 다 그 청년과 같이 되기를 원하나이다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 Cushite, "Is the young man Absalom safe?" The Cushite replied, "May the enemies of my lord the king and all who rise up to harm you be like that young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왕의 마음이 심히 아파 문 위층으로 올라가서 우니라 그가 올라갈 때에 말하기를 내 아들 압살롬아 내 아들 내 아들 압살롬아 차라리 내가 너를 대신하여 죽었더면, 압살롬 내 아들아 내 아들아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shaken. He went up to the room over the gateway and wept. As he went, he said: "O my son Absalom! My son, my son Absalom! If only I had died instead of you -- O Absalom, my son, my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그들에게 이르되 너희가 좋게 여기는 대로 내가 행하리라 하고 문 곁에 왕이 서매 모든 백성이 백 명씩 천 명씩 대를 지어 나가는지라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answered, "I will do whatever seems best to you." So the king stood beside the gate while all the men marched out in units of hundreds and of thousands.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요압과 아비새와 잇대에게 명령하여 이르되 나를 위하여 젊은 압살롬을 너그러이 대우하라 하니 왕이 압살롬을 위하여 모든 군지휘관에게 명령할 때에 백성들이 다 들으니라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commanded Joab, Abishai and Ittai, "Be gentle with the young man Absalom for my sake." And all the troops heard the king giving orders concerning Absalom to each of the commanders.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백성이 이스라엘을 치러 들로 나가서 에브라임 수풀에서 싸우더니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army marched into the field to fight Israel, and the battle took place in the forest of Ephraim.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거기서 이스라엘 백성이 다윗의 부하들에게 패하매 그 날 그 곳에서 전사자가 많아 이만 명에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army of Israel was defeated by David's men, and the casualties that day were great -- twenty thousand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땅에서 사면으로 퍼져 싸웠으므로 그 날에 수풀에서 죽은 자가 칼에 죽은 자보다 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battle spread out over the whole countryside, and the forest claimed more lives that day than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압살롬이 다윗의 부하들과 마주치니라 압살롬이 노새를 탔는데 그 노새가 큰 상수리나무 번성한 가지 아래로 지날 때에 압살롬의 머리가 그 상수리나무에 걸리매 그가 공중과 그 땅 사이에 달리고 그가 탔던 노새는 그 아래로 빠져나간지라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Absalom happened to meet David's men. He was riding his mule, and as the mule went under the thick branches of a large oak, Absalom's head got caught in the tree. He was left hanging in midair, while the mule he was riding kept on going.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