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어떤 사람이 요압에게 아뢰되 왕이 압살롬을 위하여 울며 슬퍼하시나이다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was told, "The king is weeping and mourning for Absalom."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기름을 부어 우리를 다스리게 한 압살롬은 싸움에서 죽었거늘 이제 너희가 어찌하여 왕을 도로 모셔 올 일에 잠잠하고 있느냐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Absalom, whom we anointed to rule over us, has died in battle. So why do you say nothing about bringing the king back?"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 왕이 사독과 아비아달 두 제사장에게 소식을 전하여 이르되 너희는 유다 장로들에게 말하여 이르기를 왕의 말씀이 온 이스라엘이 왕을 왕궁으로 도로 모셔오자 하는 말이 왕께 들렸거늘 너희는 어찌하여 왕을 궁으로 모시는 일에 나중이 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sent this message to Zadok and Abiathar, the priests: "Ask the elders of Judah, `Why should you be the last to bring the king back to his palace, since what is being said throughout Israel has reached the king at his quarters?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내 형제요 내 골육이거늘 너희는 어찌하여 왕을 도로 모셔오는 일에 나중이 되리요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my brothers, my own flesh and blood. So why should you be the last to bring back the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또 아마사에게 이르기를 너는 내 골육이 아니냐 네가 요압을 이어서 항상 내 앞에서 지휘관이 되지 아니하면 하나님이 내게 벌 위에 벌을 내리시기를 바라노라 하셨다 하라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Amasa, `Are you not my own flesh and blood? May God deal with me, be it ever so severely, if from now on you are not the commander of my army in place of Joab.'"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유다 사람들의 마음을 하나 같이 기울게 하매 그들이 왕께 전갈을 보내어 이르되 당신께서는 모든 부하들과 더불어 돌아오소서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won over the hearts of all the men of Judah as though they were one man. They sent word to the king, "Return, you and all your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돌아와 요단에 이르매 유다 족속이 왕을 맞아 요단을 건너가게 하려고 길갈로 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returned and went as far as the Jordan. Now the men of Judah had come to Gilgal to go out and meet the king and bring him across the Jordan.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바후림에 있는 베냐민 사람 게라의 아들 시므이가 급히 유다 사람과 함께 다윗 왕을 맞으러 내려올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son of Gera, the Benjamite from Bahurim, hurried down with the men of Judah to meet King David.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베냐민 사람 천 명이 그와 함께 하고 사울 집안의 종 시바도 그의 아들 열다섯과 종 스무 명과 더불어 그와 함께 하여 요단 강을 밟고 건너 왕 앞으로 나아오니라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were a thousand Benjamites, along with Ziba, the steward of Saul's household, and his fifteen sons and twenty servants. They rushed to the Jordan, where the king was.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왕의 가족을 건너가게 하며 왕이 좋게 여기는 대로 쓰게 하려 하여 나룻배로 건너가니 왕이 요단을 건너가게 할 때에 게라의 아들 시므이가 왕 앞에 엎드려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crossed at the ford to take the king's household over and to do whatever he wished. When Shimei son of Gera crossed the Jordan, he fell prostrate before the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왕께 아뢰되 내 주여 원하건대 내게 죄를 돌리지 마옵소서 내 주 왕께서 예루살렘에서 나오시던 날에 종의 패역한 일을 기억하지 마시오며 왕의 마음에 두지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him, "May my lord not hold me guilty. Do not remember how your servant did wrong on the day my lord the king left Jerusalem. May the king put it out of his mind.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그 아들을 위하여 슬퍼한다 함이 그 날에 백성들에게 들리매 그 날의 승리가 모든 백성에게 슬픔이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the whole army the victory that day was turned into mourning, because on that day the troops heard it said, "The king is grieving for his son."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왕의 종 내가 범죄한 줄 아옵기에 오늘 요셉의 온 족속 중 내가 먼저 내려와서 내 주 왕을 영접하나이다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your servant know that I have sinned, but today I have come here as the first of the whole house of Joseph to come down and meet my lord the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스루야의 아들 아비새가 대답하여 이르되 시므이가 여호와의 기름 부으신 자를 저주하였으니 그로 말미암아 죽어야 마땅하지 아니하니이까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Abishai son of Zeruiah said, "Shouldn't Shimei be put to death for this? He cursed the LORD's anointed."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이르되 스루야의 아들들아 내가 너희와 무슨 상관이 있기에 너희가 오늘 나의 원수가 되느냐 오늘 어찌하여 이스라엘 가운데에서 사람을 죽이겠느냐 내가 오늘 이스라엘의 왕이 된 것을 내가 알지 못하리요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"What do you and I have in common, you sons of Zeruiah? This day you have become my adversaries! Should anyone be put to death in Israel today? Do I not know that today I am king over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시므이에게 이르되 네가 죽지 아니하리라 하고 그에게 맹세하니라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said to Shimei, "You shall not die." And the king promised him on oath.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사울의 손자 므비보셋이 내려와 왕을 맞으니 그는 왕이 떠난 날부터 평안히 돌아오는 날까지 그의 발을 맵시 내지 아니하며 그의 수염을 깎지 아니하며 옷을 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Saul's grandson, also went down to meet the king. He had not taken care of his feet or trimmed his mustache or washed his clothes from the day the king left until the day he returned safely.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예루살렘에서 와서 왕을 맞을 때에 왕이 그에게 물어 이르되 므비보셋이여 네가 어찌하여 나와 함께 가지 아니하였더냐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from Jerusalem to meet the king, the king asked him, "Why didn't you go with me, Mephibosheth?"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대답하되 내 주 왕이여 왕의 종인 나는 다리를 절므로 내 나귀에 안장을 지워 그 위에 타고 왕과 함께 가려 하였더니 내 종이 나를 속이고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"My lord the king, since I your servant am lame, I said, `I will have my donkey saddled and will ride on it, so I can go with the king.' But Ziba my servant betrayed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종인 나를 내 주 왕께 모함하였나이다 내 주 왕께서는 하나님의 사자와 같으시니 왕의 처분대로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slandered your servant to my lord the king. My lord the king is like an angel of God; so do whatever pleases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 아버지의 온 집이 내 주 왕 앞에서는 다만 죽을 사람이 되지 아니하였나이까 그러나 종을 왕의 상에서 음식 먹는 자 가운데에 두셨사오니 내게 아직 무슨 공의가 있어서 다시 왕께 부르짖을 수 있사오리이까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my grandfather's descendants deserved nothing but death from my lord the king, but you gave your servant a place among those who sat at your table. So what right do I have to make any more appeals to the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그에게 이르되 네가 어찌하여 또 네 일을 말하느냐 내가 이르노니 너는 시바와 밭을 나누라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"Why say more? I order you and Ziba to divide the fields."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날에 백성들이 싸움에 쫓겨 부끄러워 도망함 같이 가만히 성읍으로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stole into the city that day as men steal in who are ashamed when they flee from battle.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므비보셋이 왕께 아뢰되 내 주 왕께서 평안히 왕궁에 돌아오시게 되었으니 그로 그 전부를 차지하게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said to the king, "Let him take everything, now that my lord the king has arrived home safely."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길르앗 사람 바르실래가 왕이 요단을 건너가게 하려고 로글림에서 내려와 함께 요단에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Barzillai the Gileadite also came down from Rogelim to cross the Jordan with the king and to send him on his way from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바르실래는 매우 늙어 나이가 팔십 세라 그는 큰 부자이므로 왕이 마하나임에 머물 때에 그가 왕을 공궤하였더라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Barzillai was a very old man, eighty years of age. He had provided for the king during his stay in Mahanaim, for he was a very wealthy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왕이 바르실래에게 이르되 너는 나와 함께 건너가자 예루살렘에서 내가 너를 공궤하리라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Barzillai, "Cross over with me and stay with me in Jerusalem, and I will provide for you."</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바르실래가 왕께 아뢰되 내 생명의 날이 얼마나 있사옵겠기에 어찌 왕과 함께 예루살렘으로 올라가리이까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Barzillai answered the king, "How many more years will I live, that I should go up to Jerusalem with the king?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 나이가 이제 팔십 세라 어떻게 좋고 흉한 것을 분간할 수 있사오며 음식의 맛을 알 수 있사오리이까 이 종이 어떻게 다시 노래하는 남자나 여인의 소리를 알아들을 수 있사오리이까 어찌하여 종이 내 주 왕께 아직도 누를 끼치리이까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now eighty years old. Can I tell the difference between what is good and what is not? Can your servant taste what he eats and drinks? Can I still hear the voices of men and women singers? Why should your servant be an added burden to my lord the king?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당신의 종은 왕을 모시고 요단을 건너려는 것뿐이거늘 왕께서 어찌하여 이같은 상으로 내게 갚으려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will cross over the Jordan with the king for a short distance, but why should the king reward me in this way?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청하건대 당신의 종을 돌려보내옵소서 내가 내 고향 부모의 묘 곁에서 죽으려 하나이다 그러나 왕의 종 김함이 여기 있사오니 청하건대 그가 내 주 왕과 함께 건너가게 하시옵고 왕의 처분대로 그에게 베푸소서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your servant return, that I may die in my own town near the tomb of my father and mother. But here is your servant Kimham. Let him cross over with my lord the king. Do for him whatever pleases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왕이 대답하되 김함이 나와 함께 건너가리니 나는 네가 좋아하는 대로 그에게 베풀겠고 또 네가 내게 구하는 것은 다 너를 위하여 시행하리라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"Kimham shall cross over with me, and I will do for him whatever pleases you. And anything you desire from me I will do for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백성이 다 요단을 건너매 왕도 건너가서 왕이 바르실래에게 입을 맞추고 그에게 복을 비니 그가 자기 곳으로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people crossed the Jordan, and then the king crossed over. The king kissed Barzillai and gave him his blessing, and Barzillai returned to his home.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그의 얼굴을 가리고 큰 소리로 부르되 내 아들 압살롬아 압살롬아 내 아들아 내 아들아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covered his face and cried aloud, "O my son Absalom! O Absalom, my son, my son!"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왕이 길갈로 건너오고 김함도 함께 건너오니 온 유다 백성과 이스라엘 백성의 절반이나 왕과 함께 건너니라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crossed over to Gilgal, Kimham crossed with him. All the troops of Judah and half the troops of Israel had taken the king over.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온 이스라엘 사람이 왕께 나아와 왕께 아뢰되 우리 형제 유다 사람들이 어찌 왕을 도둑하여 왕과 왕의 집안과 왕을 따르는 모든 사람을 인도하여 요단을 건너가게 하였나이까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Soon all the men of Israel were coming to the king and saying to him, "Why did our brothers, the men of Judah, steal the king away and bring him and his household across the Jordan, together with all his men?"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모든 유다 사람이 이스라엘 사람에게 대답하되 왕은 우리의 종친인 까닭이라 너희가 어찌 이 일에 대하여 분 내느냐 우리가 왕의 것을 조금이라도 얻어 먹었느냐 왕께서 우리에게 선물로 주신 것이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Judah answered the men of Israel, "We did this because the king is closely related to us. Why are you angry about it? Have we eaten any of the king's provisions? Have we taken anything for ourselves?"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이스라엘 사람이 유다 사람에게 대답하여 이르되 우리는 왕에 대하여 열 몫을 가졌으니 다윗에게 대하여 너희보다 더욱 관계가 있거늘 너희가 어찌 우리를 멸시하여 우리 왕을 모셔 오는 일에 먼저 우리와 의논하지 아니하였느냐 하나 유다 사람의 말이 이스라엘 사람의 말보다 더 강경하였더라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Israel answered the men of Judah, "We have ten shares in the king; and besides, we have a greater claim on David than you have. So why do you treat us with contempt? Were we not the first to speak of bringing back our king?" But the men of Judah responded even more harshly than the men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요압이 집에 들어가서 왕께 말씀 드리되 왕께서 오늘 왕의 생명과 왕의 자녀의 생명과 처첩과 비빈들의 생명을 구원한 모든 부하들의 얼굴을 부끄럽게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went into the house to the king and said, "Today you have humiliated all your men, who have just saved your life and the lives of your sons and daughters and the lives of your wives and concubines.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왕께서 미워하는 자는 사랑하시며 사랑하는 자는 미워하시고 오늘 지휘관들과 부하들을 멸시하심을 나타내심이라 오늘 내가 깨달으니 만일 압살롬이 살고 오늘 우리가 다 죽었더면 왕이 마땅히 여기실 뻔하였나이다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love those who hate you and hate those who love you. You have made it clear today that the commanders and their men mean nothing to you. I see that you would be pleased if Absalom were alive today and all of us were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이제 곧 일어나 나가 왕의 부하들의 마음을 위로하여 말씀하옵소서 내가 여호와를 두고 맹세하옵나니 왕이 만일 나가지 아니하시면 오늘 밤에 한 사람도 왕과 함께 머물지 아니할지라 그리하면 그 화가 왕이 젊었을 때부터 지금까지 당하신 모든 화보다 더욱 심하리이다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go out and encourage your men. I swear by the LORD that if you don't go out, not a man will be left with you by nightfall. This will be worse for you than all the calamities that have come upon you from your youth till now."</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일어나 성문에 앉으매 어떤 사람이 모든 백성에게 말하되 왕이 문에 앉아 계신다 하니 모든 백성이 왕 앞으로 나아오니라 ○이스라엘은 이미 각기 장막으로 도망하였더라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got up and took his seat in the gateway. When the men were told, "The king is sitting in the gateway," they all came before him. Meanwhile, the Israelites had fled to their homes.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모든 지파 백성들이 변론하여 이르되 왕이 우리를 원수의 손에서 구원하여 내셨고 또 우리를 블레셋 사람들의 손에서 구원하셨으나 이제 압살롬을 피하여 그 땅에서 나가셨고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tribes of Israel, the people were all arguing with each other, saying, "The king delivered us from the hand of our enemies; he is the one who rescued us from the hand of the Philistines. But now he has fled the country because of Absalom;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