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다윗이 여호와께 여쭈어 아뢰되 내가 유다 한 성읍으로 올라가리이까 여호와께서 이르시되 올라가라 다윗이 아뢰되 어디로 가리이까 이르시되 헤브론으로 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David inquired of the LORD. "Shall I go up to one of the towns of Judah?" he asked. The LORD said, "Go up." David asked, "Where shall I go?" "To Hebron," the LORD answered.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사울의 아들 이스보셋이 이스라엘 왕이 될 때에 나이가 사십 세이며 두 해 동안 왕위에 있으니라 유다 족속은 다윗을 따르니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Ish-Bosheth son of Saul was forty years old when he became king over Israel, and he reigned two years. The house of Judah, however, followed David.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헤브론에서 유다 족속의 왕이 된 날 수는 칠 년 육 개월이더라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length of time David was king in Hebron over the house of Judah was seven years and six months.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넬의 아들 아브넬과 사울의 아들 이스보셋의 신복들은 마하나임에서 나와 기브온에 이르고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son of Ner, together with the men of Ish-Bosheth son of Saul, left Mahanaim and went to Gibeon.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스루야의 아들 요압과 다윗의 신복들도 나와 기브온 못 가에서 그들을 만나 함께 앉으니 이는 못 이쪽이요 그는 못 저쪽이라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and David's men went out and met them at the pool of Gibeon. One group sat down on one side of the pool and one group on the other side.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아브넬이 요압에게 이르되 원하건대 청년들에게 일어나서 우리 앞에서 겨루게 하자 요압이 이르되 일어나게 하자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Joab, "Let's have some of the young men get up and fight hand to hand in front of us." "All right, let them do it," Joab said.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일어나 그 수대로 나아가니 베냐민과 사울의 아들 이스보셋의 편에 열두 명이요 다윗의 신복 중에 열두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stood up and were counted off -- twelve men for Benjamin and Ish-Bosheth son of Saul, and twelve for David.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각기 상대방의 머리를 잡고 칼로 상대방의 옆구리를 찌르매 일제히 쓰러진지라 그러므로 그 곳을 헬갓 핫수림이라 일컬었으며 기브온에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each man grabbed his opponent by the head and thrust his dagger into his opponent's side, and they fell down together. So that place in Gibeon was called Helkath Hazzurim.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날에 싸움이 심히 맹렬하더니 아브넬과 이스라엘 사람들이 다윗의 신복들 앞에서 패하니라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battle that day was very fierce, and Abner and the men of Israel were defeated by David's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곳에 스루야의 세 아들 요압과 아비새와 아사헬이 있었는데 아사헬의 발은 들노루 같이 빠르더라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three sons of Zeruiah were there: Joab, Abishai and Asahel. Now Asahel was as fleet-footed as a wild gazelle.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아사헬이 아브넬을 쫓아 달려가되 좌우로 치우치지 않고 아브넬의 뒤를 쫓으니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chased Abner, turning neither to the right nor to the left as he pursued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그의 두 아내 이스르엘 여인 아히노암과 갈멜 사람 나발의 아내였던 아비가일을 데리고 그리로 올라갈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up there with his two wives, Ahinoam of Jezreel and Abigail, the widow of Nabal of Carmel.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아브넬이 뒤를 돌아보며 이르되 아사헬아 너냐 대답하되 나로라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looked behind him and asked, "Is that you, Asahel?" "It is," he answered.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아브넬이 그에게 이르되 너는 왼쪽으로나 오른쪽으로나 가서 청년 하나를 붙잡아 그의 군복을 빼앗으라 하되 아사헬이 그렇게 하기를 원하지 아니하고 그의 뒤를 쫓으매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him, "Turn aside to the right or to the left; take on one of the young men and strip him of his weapons." But Asahel would not stop chasing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아브넬이 다시 아사헬에게 이르되 너는 나 쫓기를 그치라 내가 너를 쳐서 땅에 엎드러지게 할 까닭이 무엇이냐 그렇게 하면 내가 어떻게 네 형 요압을 대면하겠느냐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Abner warned Asahel, "Stop chasing me! Why should I strike you down? How could I look your brother Joab in the face?"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물러가기를 거절하매 아브넬이 창 뒤 끝으로 그의 배를 찌르니 창이 그의 등을 꿰뚫고 나간지라 곧 그 곳에 엎드러져 죽으매 아사헬이 엎드러져 죽은 곳에 이르는 자마다 머물러 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Asahel refused to give up the pursuit; so Abner thrust the butt of his spear into Asahel's stomach, and the spear came out through his back. He fell there and died on the spot. And every man stopped when he came to the place where Asahel had fallen and died.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요압과 아비새가 아브넬의 뒤를 쫓아 기브온 거친 땅의 길 가 기아 맞은쪽 암마 산에 이를 때에 해가 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and Abishai pursued Abner, and as the sun was setting, they came to the hill of Ammah, near Giah on the way to the wasteland of Gibeon.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베냐민 족속은 함께 모여 아브넬을 따라 한 무리를 이루고 작은 산 꼭대기에 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Benjamin rallied behind Abner. They formed themselves into a group and took their stand on top of a hill.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아브넬이 요압에게 외쳐 이르되 칼이 영원히 사람을 상하겠느냐 마침내 참혹한 일이 생길 줄을 알지 못하느냐 네가 언제 무리에게 그의 형제 쫓기를 그치라 명령하겠느냐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called out to Joab, "Must the sword devour forever? Don't you realize that this will end in bitterness? How long before you order your men to stop pursuing their brothers?"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요압이 이르되 하나님이 살아 계심을 두고 맹세하노니 네가 말하지 아니하였더면 무리가 아침에 각각 다 돌아갔을 것이요 그의 형제를 쫓지 아니하였으리라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answered, "As surely as God lives, if you had not spoken, the men would have continued the pursuit of their brothers until morning."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요압이 나팔을 불매 온 무리가 머물러 서고 다시는 이스라엘을 쫓아가지 아니하고 다시는 싸우지도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blew the trumpet, and all the men came to a halt; they no longer pursued Israel, nor did they fight anymore.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아브넬과 그의 부하들이 밤새도록 걸어서 아라바를 지나 요단을 건너 비드론 온 땅을 지나 마하나임에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night Abner and his men marched through the Arabah. They crossed the Jordan, continued through the whole Bithron and came to Mahanaim.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자기와 함께 한 추종자들과 그들의 가족들을 다윗이 다 데리고 올라가서 헤브론 각 성읍에 살게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also took the men who were with him, each with his family, and they settled in Hebron and its towns.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요압이 아브넬 쫓기를 그치고 돌아와 무리를 다 모으니 다윗의 신복 중에 열아홉 명과 아사헬이 없어졌으나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returned from pursuing Abner and assembled all his men. Besides Asahel, nineteen of David's men were found missing.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다윗의 신복들이 베냐민과 아브넬에게 속한 자들을 쳐서 삼백육십 명을 죽였더라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David's men had killed three hundred and sixty Benjamites who were with Abner.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무리가 아사헬을 들어올려 베들레헴에 있는 그의 조상 묘에 장사하고 요압과 그의 부하들이 밤새도록 걸어서 헤브론에 이른 때에 날이 밝았더라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Asahel and buried him in his father's tomb at Bethlehem. Then Joab and his men marched all night and arrived at Hebron by daybreak.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 사람들이 와서 거기서 다윗에게 기름을 부어 유다 족속의 왕으로 삼았더라 ○어떤 사람이 다윗에게 말하여 이르되 사울을 장사한 사람은 길르앗 야베스 사람들이니이다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Judah came to Hebron and there they anointed David king over the house of Judah. When David was told that it was the men of Jabesh Gilead who had buried Saul,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길르앗 야베스 사람들에게 전령들을 보내 그들에게 이르되 너희가 너희 주 사울에게 이처럼 은혜를 베풀어 그를 장사하였으니 여호와께 복을 받을지어다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messengers to the men of Jabesh Gilead to say to them, "The LORD bless you for showing this kindness to Saul your master by burying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이 일을 하였으니 이제 여호와께서 은혜와 진리로 너희에게 베푸시기를 원하고 나도 이 선한 일을 너희에게 갚으리니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now show you kindness and faithfulness, and I too will show you the same favor because you have done this.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이제 너희는 손을 강하게 하고 담대히 할지어다 너희 주 사울이 죽었고 또 유다 족속이 내게 기름을 부어 그들의 왕으로 삼았음이니라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be strong and brave, for Saul your master is dead, and the house of Judah has anointed me king over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사울의 군사령관 넬의 아들 아브넬이 이미 사울의 아들 이스보셋을 데리고 마하나임으로 건너가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Abner son of Ner, the commander of Saul's army, had taken Ish-Bosheth son of Saul and brought him over to Mahanaim.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길르앗과 아술과 이스르엘과 에브라임과 베냐민과 온 이스라엘의 왕으로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him king over Gilead, Ashuri and Jezreel, and also over Ephraim, Benjamin and all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