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마침 거기에 불량배 하나가 있으니 그의 이름은 세바인데 베냐민 사람 비그리의 아들이었더라 그가 나팔을 불며 이르되 우리는 다윗과 나눌 분깃이 없으며 이새의 아들에게서 받을 유산이 우리에게 없도다 이스라엘아 각각 장막으로 돌아가라 하매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a troublemaker named Sheba son of Bicri, a Benjamite, happened to be there. He sounded the trumpet and shouted, "We have no share in David, no part in Jesse's son! Every man to his tent, O Israel!"</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아마사가 요압의 손에 있는 칼은 주의하지 아니한지라 요압이 칼로 그의 배를 찌르매 그의 창자가 땅에 쏟아지니 그를 다시 치지 아니하여도 죽으니라 ○요압과 그의 동생 아비새가 비그리의 아들 세바를 뒤쫓을새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Amasa was not on his guard against the dagger in Joab's hand, and Joab plunged it into his belly, and his intestines spilled out on the ground. Without being stabbed again, Amasa died. Then Joab and his brother Abishai pursued Sheba son of Bicri.</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요압의 청년 중 하나가 아마사 곁에 서서 이르되 요압을 좋아하는 자가 누구이며 요압을 따라 다윗을 위하는 자는 누구냐 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One of Joab's men stood beside Amasa and said, "Whoever favors Joab, and whoever is for David, let him follow Joab!"</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아마사가 길 가운데 피 속에 놓여 있는지라 그 청년이 모든 백성이 서 있는 것을 보고 아마사를 큰길에서부터 밭으로 옮겼으나 거기에 이르는 자도 다 멈추어 서는 것을 보고 옷을 그 위에 덮으니라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Amasa lay wallowing in his blood in the middle of the road, and the man saw that all the troops came to a halt there. When he realized that everyone who came up to Amasa stopped, he dragged him from the road into a field and threw a garment over him.</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아마사를 큰길에서 옮겨가매 사람들이 다 요압을 따라 비그리의 아들 세바를 뒤쫓아가니라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After Amasa had been removed from the road, all the men went on with Joab to pursue Sheba son of Bicri.</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세바가 이스라엘 모든 지파 가운데 두루 다녀서 아벨과 벧마아가와 베림 온 땅에 이르니 그 무리도 다 모여 그를 따르더라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Sheba passed through all the tribes of Israel to Abel Beth Maacah and through the entire region of the Berites, who gathered together and followed him.</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이에 그들이 벧마아가 아벨로 가서 세바를 에우고 그 성읍을 향한 지역 언덕 위에 토성을 쌓고 요압과 함께 한 모든 백성이 성벽을 쳐서 헐고자 하더니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All the troops with Joab came and besieged Sheba in Abel Beth Maacah. They built a siege ramp up to the city, and it stood against the outer fortifications. While they were battering the wall to bring it down,</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그 성읍에서 지혜로운 여인 한 사람이 외쳐 이르되 들을지어다 들을지어다 청하건대 너희는 요압에게 이르기를 이리로 가까이 오라 내가 네게 말하려 하노라 한다 하라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 wise woman called from the city, "Listen! Listen! Tell Joab to come here so I can speak to him."</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요압이 그 여인에게 가까이 가니 여인이 이르되 당신이 요압이니이까 하니 대답하되 그러하다 하니라 여인이 그에게 이르되 여종의 말을 들으소서 하니 대답하되 내가 들으리라 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went toward her, and she asked, "Are you Joab?" "I am," he answered. She said, "Listen to what your servant has to say." "I'm listening," he said.</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여인이 말하여 이르되 옛 사람들이 흔히 말하기를 아벨에게 가서 물을 것이라 하고 그 일을 끝내었나이다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She continued, "Long ago they used to say, `Get your answer at Abel,' and that settled it.</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나는 이스라엘의 화평하고 충성된 자 중 하나이거늘 당신이 이스라엘 가운데 어머니 같은 성을 멸하고자 하시는도다 어찌하여 당신이 여호와의 기업을 삼키고자 하시나이까 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We are the peaceful and faithful in Israel. You are trying to destroy a city that is a mother in Israel. Why do you want to swallow up the LORD's inheritance?"</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이에 온 이스라엘 사람들이 다윗 따르기를 그치고 올라가 비그리의 아들 세바를 따르나 유다 사람들은 그들의 왕과 합하여 요단에서 예루살렘까지 따르니라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all the men of Israel deserted David to follow Sheba son of Bicri. But the men of Judah stayed by their king all the way from the Jordan to Jerusalem.</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요압이 대답하여 이르되 결단코 그렇지 아니하다 결단코 그렇지 아니하다 삼키거나 멸하거나 하려 함이 아니니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"Far be it from me!" Joab replied, "Far be it from me to swallow up or destroy!</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그 일이 그러한 것이 아니니라 에브라임 산지 사람 비그리의 아들 그의 이름을 세바라 하는 자가 손을 들어 왕 다윗을 대적하였나니 너희가 그만 내주면 내가 이 성벽에서 떠나가리라 하니라 여인이 요압에게 이르되 그의 머리를 성벽에서 당신에게 내어던지리이다 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That is not the case. A man named Sheba son of Bicri, from the hill country of Ephraim, has lifted up his hand against the king, against David. Hand over this one man, and I'll withdraw from the city." The woman said to Joab, "His head will be thrown to you from the wall."</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이에 여인이 그의 지혜를 가지고 모든 백성에게 나아가매 그들이 비그리의 아들 세바의 머리를 베어 요압에게 던진지라 이에 요압이 나팔을 불매 무리가 흩어져 성읍에서 물러나 각기 장막으로 돌아가고 요압은 예루살렘으로 돌아와 왕에게 나아가니라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 woman went to all the people with her wise advice, and they cut off the head of Sheba son of Bicri and threw it to Joab. So he sounded the trumpet, and his men dispersed from the city, each returning to his home. And Joab went back to the king in Jerusalem.</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요압은 이스라엘 온 군대의 지휘관이 되고 여호야다의 아들 브나야는 그렛 사람과 블렛 사람의 지휘관이 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Joab was over Israel's entire army; Benaiah son of Jehoiada was over the Kerethites and Pelethites;</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아도람은 감역관이 되고 아힐룻의 아들 여호사밧은 사관이 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Adoniram was in charge of forced labor; Jehoshaphat son of Ahilud was recorder;</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스와는 서기관이 되고 사독과 아비아달은 제사장이 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Sheva was secretary; Zadok and Abiathar were priests;</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야일 사람 이라는 다윗의 대신이 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Ira the Jairite was David's priest.</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다윗이 예루살렘 본궁에 이르러 전에 머물러 왕궁을 지키게 한 후궁 열 명을 잡아 별실에 가두고 먹을 것만 주고 그들에게 관계하지 아니하니 그들이 죽는 날까지 갇혀서 생과부로 지내니라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David returned to his palace in Jerusalem, he took the ten concubines he had left to take care of the palace and put them in a house under guard. He provided for them, but did not lie with them. They were kept in confinement till the day of their death, living as widows.</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왕이 아마사에게 이르되 너는 나를 위하여 삼 일 내로 유다 사람을 큰 소리로 불러 모으고 너도 여기 있으라 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 king said to Amasa, "Summon the men of Judah to come to me within three days, and be here yourself."</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아마사가 유다 사람을 모으러 가더니 왕이 정한 기일에 지체된지라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when Amasa went to summon Judah, he took longer than the time the king had set for him.</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다윗이 이에 아비새에게 이르되 이제 비그리의 아들 세바가 압살롬보다 우리를 더 해하리니 너는 네 주의 부하들을 데리고 그의 뒤를 쫓아가라 그가 견고한 성읍에 들어가 우리들을 피할까 염려하노라 하매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David said to Abishai, "Now Sheba son of Bicri will do us more harm than Absalom did. Take your master's men and pursue him, or he will find fortified cities and escape from us."</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요압을 따르는 자들과 그렛 사람들과 블렛 사람들과 모든 용사들이 다 아비새를 따라 비그리의 아들 세바를 뒤쫓으려고 예루살렘에서 나와</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Joab's men and the Kerethites and Pelethites and all the mighty warriors went out under the command of Abishai. They marched out from Jerusalem to pursue Sheba son of Bicri.</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기브온 큰 바위 곁에 이르매 아마사가 맞으러 오니 그 때에 요압이 군복을 입고 띠를 띠고 칼집에 꽂은 칼을 허리에 맸는데 그가 나아갈 때에 칼이 빠져 떨어졌더라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While they were at the great rock in Gibeon, Amasa came to meet them. Joab was wearing his military tunic, and strapped over it at his waist was a belt with a dagger in its sheath. As he stepped forward, it dropped out of its sheath.</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요압이 아마사에게 이르되 내 형은 평안하냐 하며 오른손으로 아마사의 수염을 잡고 그와 입을 맞추려는 체하매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Joab said to Amasa, "How are you, my brother?" Then Joab took Amasa by the beard with his right hand to kiss him.</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